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6853637616053286E-2"/>
                  <c:y val="-9.80593339151956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32</c:v>
                </c:pt>
                <c:pt idx="2">
                  <c:v>14</c:v>
                </c:pt>
                <c:pt idx="3">
                  <c:v>7</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0.56000000000000005</c:v>
                </c:pt>
                <c:pt idx="1">
                  <c:v>0.6</c:v>
                </c:pt>
                <c:pt idx="2">
                  <c:v>0.63</c:v>
                </c:pt>
                <c:pt idx="3">
                  <c:v>0.67</c:v>
                </c:pt>
                <c:pt idx="4">
                  <c:v>0.71</c:v>
                </c:pt>
                <c:pt idx="5">
                  <c:v>0.72</c:v>
                </c:pt>
                <c:pt idx="6">
                  <c:v>0.72</c:v>
                </c:pt>
                <c:pt idx="7">
                  <c:v>0.73</c:v>
                </c:pt>
                <c:pt idx="8">
                  <c:v>0.74</c:v>
                </c:pt>
                <c:pt idx="9">
                  <c:v>0.75</c:v>
                </c:pt>
                <c:pt idx="10">
                  <c:v>0.75</c:v>
                </c:pt>
                <c:pt idx="11">
                  <c:v>0.79</c:v>
                </c:pt>
                <c:pt idx="12">
                  <c:v>0.79</c:v>
                </c:pt>
                <c:pt idx="13">
                  <c:v>0.81</c:v>
                </c:pt>
                <c:pt idx="14">
                  <c:v>0.83</c:v>
                </c:pt>
                <c:pt idx="15">
                  <c:v>0.84</c:v>
                </c:pt>
                <c:pt idx="16">
                  <c:v>0.86</c:v>
                </c:pt>
                <c:pt idx="17">
                  <c:v>0.87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0.34</c:v>
                </c:pt>
                <c:pt idx="1">
                  <c:v>0.14000000000000001</c:v>
                </c:pt>
                <c:pt idx="2">
                  <c:v>0.44</c:v>
                </c:pt>
                <c:pt idx="3">
                  <c:v>0.15</c:v>
                </c:pt>
                <c:pt idx="4">
                  <c:v>0.03</c:v>
                </c:pt>
                <c:pt idx="5">
                  <c:v>0.17</c:v>
                </c:pt>
                <c:pt idx="6">
                  <c:v>7.0000000000000007E-2</c:v>
                </c:pt>
                <c:pt idx="7">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43</c:v>
                </c:pt>
                <c:pt idx="1">
                  <c:v>26</c:v>
                </c:pt>
                <c:pt idx="2">
                  <c:v>51</c:v>
                </c:pt>
                <c:pt idx="3">
                  <c:v>20</c:v>
                </c:pt>
                <c:pt idx="4">
                  <c:v>8</c:v>
                </c:pt>
                <c:pt idx="5">
                  <c:v>26</c:v>
                </c:pt>
                <c:pt idx="6">
                  <c:v>10</c:v>
                </c:pt>
                <c:pt idx="7">
                  <c:v>42</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27</c:v>
                </c:pt>
                <c:pt idx="1">
                  <c:v>5</c:v>
                </c:pt>
                <c:pt idx="2">
                  <c:v>33</c:v>
                </c:pt>
                <c:pt idx="3">
                  <c:v>9</c:v>
                </c:pt>
                <c:pt idx="4">
                  <c:v>1</c:v>
                </c:pt>
                <c:pt idx="5">
                  <c:v>10</c:v>
                </c:pt>
                <c:pt idx="6">
                  <c:v>5</c:v>
                </c:pt>
                <c:pt idx="7">
                  <c:v>28</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19</c:v>
                </c:pt>
                <c:pt idx="1">
                  <c:v>81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79F-4D8E-BC1E-9973DD9F7ED5}"/>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15</c:v>
                </c:pt>
                <c:pt idx="1">
                  <c:v>30</c:v>
                </c:pt>
                <c:pt idx="2">
                  <c:v>11</c:v>
                </c:pt>
                <c:pt idx="3">
                  <c:v>25</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0.19</c:v>
                </c:pt>
                <c:pt idx="1">
                  <c:v>0.19</c:v>
                </c:pt>
                <c:pt idx="2">
                  <c:v>0.3</c:v>
                </c:pt>
                <c:pt idx="3">
                  <c:v>0.34</c:v>
                </c:pt>
                <c:pt idx="4">
                  <c:v>0.35</c:v>
                </c:pt>
                <c:pt idx="5">
                  <c:v>0.36</c:v>
                </c:pt>
                <c:pt idx="6">
                  <c:v>0.38</c:v>
                </c:pt>
                <c:pt idx="7">
                  <c:v>0.39</c:v>
                </c:pt>
                <c:pt idx="8">
                  <c:v>0.42</c:v>
                </c:pt>
                <c:pt idx="9">
                  <c:v>0.47</c:v>
                </c:pt>
                <c:pt idx="10">
                  <c:v>0.48</c:v>
                </c:pt>
                <c:pt idx="11">
                  <c:v>0.53</c:v>
                </c:pt>
                <c:pt idx="12">
                  <c:v>0.56000000000000005</c:v>
                </c:pt>
                <c:pt idx="13">
                  <c:v>0.59</c:v>
                </c:pt>
                <c:pt idx="14">
                  <c:v>0.64</c:v>
                </c:pt>
                <c:pt idx="15">
                  <c:v>0.65</c:v>
                </c:pt>
                <c:pt idx="16">
                  <c:v>0.71</c:v>
                </c:pt>
                <c:pt idx="17">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20</c:v>
                </c:pt>
                <c:pt idx="1">
                  <c:v>80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25</c:v>
                </c:pt>
                <c:pt idx="2">
                  <c:v>16</c:v>
                </c:pt>
                <c:pt idx="3">
                  <c:v>20</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0.2</c:v>
                </c:pt>
                <c:pt idx="1">
                  <c:v>0.22</c:v>
                </c:pt>
                <c:pt idx="2">
                  <c:v>0.26</c:v>
                </c:pt>
                <c:pt idx="3">
                  <c:v>0.34</c:v>
                </c:pt>
                <c:pt idx="4">
                  <c:v>0.35</c:v>
                </c:pt>
                <c:pt idx="5">
                  <c:v>0.4</c:v>
                </c:pt>
                <c:pt idx="6">
                  <c:v>0.4</c:v>
                </c:pt>
                <c:pt idx="7">
                  <c:v>0.42</c:v>
                </c:pt>
                <c:pt idx="8">
                  <c:v>0.43</c:v>
                </c:pt>
                <c:pt idx="9">
                  <c:v>0.43</c:v>
                </c:pt>
                <c:pt idx="10">
                  <c:v>0.5</c:v>
                </c:pt>
                <c:pt idx="11">
                  <c:v>0.53</c:v>
                </c:pt>
                <c:pt idx="12">
                  <c:v>0.54</c:v>
                </c:pt>
                <c:pt idx="13">
                  <c:v>0.54</c:v>
                </c:pt>
                <c:pt idx="14">
                  <c:v>0.56000000000000005</c:v>
                </c:pt>
                <c:pt idx="15">
                  <c:v>0.6</c:v>
                </c:pt>
                <c:pt idx="16">
                  <c:v>0.64</c:v>
                </c:pt>
                <c:pt idx="17">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0.43</c:v>
                </c:pt>
                <c:pt idx="1">
                  <c:v>0.43</c:v>
                </c:pt>
                <c:pt idx="2">
                  <c:v>0.43</c:v>
                </c:pt>
                <c:pt idx="3">
                  <c:v>0.43</c:v>
                </c:pt>
                <c:pt idx="4">
                  <c:v>0.43</c:v>
                </c:pt>
                <c:pt idx="5">
                  <c:v>0.43</c:v>
                </c:pt>
                <c:pt idx="6">
                  <c:v>0.43</c:v>
                </c:pt>
                <c:pt idx="7">
                  <c:v>0.43</c:v>
                </c:pt>
                <c:pt idx="8">
                  <c:v>0.43</c:v>
                </c:pt>
                <c:pt idx="9">
                  <c:v>0.43</c:v>
                </c:pt>
                <c:pt idx="10">
                  <c:v>0.43</c:v>
                </c:pt>
                <c:pt idx="11">
                  <c:v>0.43</c:v>
                </c:pt>
                <c:pt idx="12">
                  <c:v>0.43</c:v>
                </c:pt>
                <c:pt idx="13">
                  <c:v>0.43</c:v>
                </c:pt>
                <c:pt idx="14">
                  <c:v>0.43</c:v>
                </c:pt>
                <c:pt idx="15">
                  <c:v>0.43</c:v>
                </c:pt>
                <c:pt idx="16">
                  <c:v>0.43</c:v>
                </c:pt>
                <c:pt idx="17">
                  <c:v>0.43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20</c:v>
                </c:pt>
                <c:pt idx="1">
                  <c:v>80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23</c:v>
                </c:pt>
                <c:pt idx="2">
                  <c:v>15</c:v>
                </c:pt>
                <c:pt idx="3">
                  <c:v>17</c:v>
                </c:pt>
                <c:pt idx="4">
                  <c:v>27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0.2</c:v>
                </c:pt>
                <c:pt idx="1">
                  <c:v>0.23</c:v>
                </c:pt>
                <c:pt idx="2">
                  <c:v>0.28000000000000003</c:v>
                </c:pt>
                <c:pt idx="3">
                  <c:v>0.28000000000000003</c:v>
                </c:pt>
                <c:pt idx="4">
                  <c:v>0.31</c:v>
                </c:pt>
                <c:pt idx="5">
                  <c:v>0.42</c:v>
                </c:pt>
                <c:pt idx="6">
                  <c:v>0.42</c:v>
                </c:pt>
                <c:pt idx="7">
                  <c:v>0.44</c:v>
                </c:pt>
                <c:pt idx="8">
                  <c:v>0.44</c:v>
                </c:pt>
                <c:pt idx="9">
                  <c:v>0.46</c:v>
                </c:pt>
                <c:pt idx="10">
                  <c:v>0.48</c:v>
                </c:pt>
                <c:pt idx="11">
                  <c:v>0.48</c:v>
                </c:pt>
                <c:pt idx="12">
                  <c:v>0.48</c:v>
                </c:pt>
                <c:pt idx="13">
                  <c:v>0.49</c:v>
                </c:pt>
                <c:pt idx="14">
                  <c:v>0.51</c:v>
                </c:pt>
                <c:pt idx="15">
                  <c:v>0.55000000000000004</c:v>
                </c:pt>
                <c:pt idx="16">
                  <c:v>0.62</c:v>
                </c:pt>
                <c:pt idx="17">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0.41</c:v>
                </c:pt>
                <c:pt idx="1">
                  <c:v>0.41</c:v>
                </c:pt>
                <c:pt idx="2">
                  <c:v>0.41</c:v>
                </c:pt>
                <c:pt idx="3">
                  <c:v>0.41</c:v>
                </c:pt>
                <c:pt idx="4">
                  <c:v>0.41</c:v>
                </c:pt>
                <c:pt idx="5">
                  <c:v>0.41</c:v>
                </c:pt>
                <c:pt idx="6">
                  <c:v>0.41</c:v>
                </c:pt>
                <c:pt idx="7">
                  <c:v>0.41</c:v>
                </c:pt>
                <c:pt idx="8">
                  <c:v>0.41</c:v>
                </c:pt>
                <c:pt idx="9">
                  <c:v>0.41</c:v>
                </c:pt>
                <c:pt idx="10">
                  <c:v>0.41</c:v>
                </c:pt>
                <c:pt idx="11">
                  <c:v>0.41</c:v>
                </c:pt>
                <c:pt idx="12">
                  <c:v>0.41</c:v>
                </c:pt>
                <c:pt idx="13">
                  <c:v>0.41</c:v>
                </c:pt>
                <c:pt idx="14">
                  <c:v>0.41</c:v>
                </c:pt>
                <c:pt idx="15">
                  <c:v>0.41</c:v>
                </c:pt>
                <c:pt idx="16">
                  <c:v>0.41</c:v>
                </c:pt>
                <c:pt idx="17">
                  <c:v>0.41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0.75</c:v>
                </c:pt>
                <c:pt idx="1">
                  <c:v>0.14000000000000001</c:v>
                </c:pt>
                <c:pt idx="2">
                  <c:v>7.0000000000000007E-2</c:v>
                </c:pt>
                <c:pt idx="3">
                  <c:v>0.02</c:v>
                </c:pt>
                <c:pt idx="4">
                  <c:v>0.01</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84</c:v>
                </c:pt>
                <c:pt idx="1">
                  <c:v>31</c:v>
                </c:pt>
                <c:pt idx="2">
                  <c:v>13</c:v>
                </c:pt>
                <c:pt idx="3">
                  <c:v>5</c:v>
                </c:pt>
                <c:pt idx="4">
                  <c:v>4</c:v>
                </c:pt>
                <c:pt idx="5">
                  <c:v>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63</c:v>
                </c:pt>
                <c:pt idx="1">
                  <c:v>5</c:v>
                </c:pt>
                <c:pt idx="2">
                  <c:v>2</c:v>
                </c:pt>
                <c:pt idx="3">
                  <c:v>1</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c:v>
                </c:pt>
                <c:pt idx="1">
                  <c:v>0.75</c:v>
                </c:pt>
                <c:pt idx="2">
                  <c:v>0.09</c:v>
                </c:pt>
                <c:pt idx="3">
                  <c:v>0.01</c:v>
                </c:pt>
                <c:pt idx="4">
                  <c:v>0.05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19</c:v>
                </c:pt>
                <c:pt idx="1">
                  <c:v>92</c:v>
                </c:pt>
                <c:pt idx="2">
                  <c:v>40</c:v>
                </c:pt>
                <c:pt idx="3">
                  <c:v>4</c:v>
                </c:pt>
                <c:pt idx="4">
                  <c:v>20</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49</c:v>
                </c:pt>
                <c:pt idx="2">
                  <c:v>1</c:v>
                </c:pt>
                <c:pt idx="3">
                  <c:v>1</c:v>
                </c:pt>
                <c:pt idx="4">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7.9062077618272872E-2"/>
                  <c:y val="-6.8795558336976551E-2"/>
                </c:manualLayout>
              </c:layout>
              <c:tx>
                <c:rich>
                  <a:bodyPr/>
                  <a:lstStyle/>
                  <a:p>
                    <a:fld id="{7941CFA4-FB22-47F4-A95A-132A9AE2E96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82</c:v>
                </c:pt>
                <c:pt idx="1">
                  <c:v>7</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0.68</c:v>
                </c:pt>
                <c:pt idx="1">
                  <c:v>0.7</c:v>
                </c:pt>
                <c:pt idx="2">
                  <c:v>0.75</c:v>
                </c:pt>
                <c:pt idx="3">
                  <c:v>0.76</c:v>
                </c:pt>
                <c:pt idx="4">
                  <c:v>0.78</c:v>
                </c:pt>
                <c:pt idx="5">
                  <c:v>0.79</c:v>
                </c:pt>
                <c:pt idx="6">
                  <c:v>0.82</c:v>
                </c:pt>
                <c:pt idx="7">
                  <c:v>0.83</c:v>
                </c:pt>
                <c:pt idx="8">
                  <c:v>0.83</c:v>
                </c:pt>
                <c:pt idx="9">
                  <c:v>0.84</c:v>
                </c:pt>
                <c:pt idx="10">
                  <c:v>0.85</c:v>
                </c:pt>
                <c:pt idx="11">
                  <c:v>0.86</c:v>
                </c:pt>
                <c:pt idx="12">
                  <c:v>0.87</c:v>
                </c:pt>
                <c:pt idx="13">
                  <c:v>0.88</c:v>
                </c:pt>
                <c:pt idx="14">
                  <c:v>0.89</c:v>
                </c:pt>
                <c:pt idx="15">
                  <c:v>0.89</c:v>
                </c:pt>
                <c:pt idx="16">
                  <c:v>0.9</c:v>
                </c:pt>
                <c:pt idx="17">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3.3449340530807781E-2"/>
                  <c:y val="-0.10926353382931564"/>
                </c:manualLayout>
              </c:layout>
              <c:tx>
                <c:rich>
                  <a:bodyPr/>
                  <a:lstStyle/>
                  <a:p>
                    <a:fld id="{76F78F7F-5859-42A8-95C6-5D11F8ED971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6.0816982783287099E-3"/>
                  <c:y val="-0.11331033137854955"/>
                </c:manualLayout>
              </c:layout>
              <c:tx>
                <c:rich>
                  <a:bodyPr/>
                  <a:lstStyle/>
                  <a:p>
                    <a:fld id="{C2E29665-9894-402E-B867-84A178DA1792}"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72</c:v>
                </c:pt>
                <c:pt idx="1">
                  <c:v>19</c:v>
                </c:pt>
                <c:pt idx="2">
                  <c:v>3</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0.83</c:v>
                </c:pt>
                <c:pt idx="1">
                  <c:v>0.92</c:v>
                </c:pt>
                <c:pt idx="2">
                  <c:v>0.93</c:v>
                </c:pt>
                <c:pt idx="3">
                  <c:v>0.93</c:v>
                </c:pt>
                <c:pt idx="4">
                  <c:v>0.93</c:v>
                </c:pt>
                <c:pt idx="5">
                  <c:v>0.94</c:v>
                </c:pt>
                <c:pt idx="6">
                  <c:v>0.94</c:v>
                </c:pt>
                <c:pt idx="7">
                  <c:v>0.95</c:v>
                </c:pt>
                <c:pt idx="8">
                  <c:v>0.95</c:v>
                </c:pt>
                <c:pt idx="9">
                  <c:v>0.95</c:v>
                </c:pt>
                <c:pt idx="10">
                  <c:v>0.95</c:v>
                </c:pt>
                <c:pt idx="11">
                  <c:v>0.95</c:v>
                </c:pt>
                <c:pt idx="12">
                  <c:v>0.96</c:v>
                </c:pt>
                <c:pt idx="13">
                  <c:v>0.96</c:v>
                </c:pt>
                <c:pt idx="14">
                  <c:v>0.96</c:v>
                </c:pt>
                <c:pt idx="15">
                  <c:v>0.97</c:v>
                </c:pt>
                <c:pt idx="16">
                  <c:v>0.97</c:v>
                </c:pt>
                <c:pt idx="17">
                  <c:v>0.97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0.95</c:v>
                </c:pt>
                <c:pt idx="1">
                  <c:v>0.95</c:v>
                </c:pt>
                <c:pt idx="2">
                  <c:v>0.95</c:v>
                </c:pt>
                <c:pt idx="3">
                  <c:v>0.95</c:v>
                </c:pt>
                <c:pt idx="4">
                  <c:v>0.95</c:v>
                </c:pt>
                <c:pt idx="5">
                  <c:v>0.95</c:v>
                </c:pt>
                <c:pt idx="6">
                  <c:v>0.95</c:v>
                </c:pt>
                <c:pt idx="7">
                  <c:v>0.95</c:v>
                </c:pt>
                <c:pt idx="8">
                  <c:v>0.95</c:v>
                </c:pt>
                <c:pt idx="9">
                  <c:v>0.95</c:v>
                </c:pt>
                <c:pt idx="10">
                  <c:v>0.95</c:v>
                </c:pt>
                <c:pt idx="11">
                  <c:v>0.95</c:v>
                </c:pt>
                <c:pt idx="12">
                  <c:v>0.95</c:v>
                </c:pt>
                <c:pt idx="13">
                  <c:v>0.95</c:v>
                </c:pt>
                <c:pt idx="14">
                  <c:v>0.95</c:v>
                </c:pt>
                <c:pt idx="15">
                  <c:v>0.95</c:v>
                </c:pt>
                <c:pt idx="16">
                  <c:v>0.95</c:v>
                </c:pt>
                <c:pt idx="17">
                  <c:v>0.95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9.2134094040133216E-3"/>
                  <c:y val="-7.5430256857843461E-3"/>
                </c:manualLayout>
              </c:layout>
              <c:tx>
                <c:rich>
                  <a:bodyPr/>
                  <a:lstStyle/>
                  <a:p>
                    <a:pPr>
                      <a:defRPr sz="1200" b="1">
                        <a:solidFill>
                          <a:schemeClr val="bg2"/>
                        </a:solidFill>
                      </a:defRPr>
                    </a:pPr>
                    <a:fld id="{D1B329F7-4597-491D-830A-51064ECBD212}"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3.4430583489328528E-3"/>
                  <c:y val="-7.5430256857842428E-3"/>
                </c:manualLayout>
              </c:layout>
              <c:tx>
                <c:rich>
                  <a:bodyPr/>
                  <a:lstStyle/>
                  <a:p>
                    <a:pPr>
                      <a:defRPr sz="1200" b="1">
                        <a:solidFill>
                          <a:schemeClr val="bg2"/>
                        </a:solidFill>
                      </a:defRPr>
                    </a:pPr>
                    <a:fld id="{9C3346DA-6948-4443-8278-E3CA31520609}"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31</c:v>
                </c:pt>
                <c:pt idx="2">
                  <c:v>14</c:v>
                </c:pt>
                <c:pt idx="3">
                  <c:v>10</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0.42</c:v>
                </c:pt>
                <c:pt idx="1">
                  <c:v>0.45</c:v>
                </c:pt>
                <c:pt idx="2">
                  <c:v>0.52</c:v>
                </c:pt>
                <c:pt idx="3">
                  <c:v>0.56999999999999995</c:v>
                </c:pt>
                <c:pt idx="4">
                  <c:v>0.59</c:v>
                </c:pt>
                <c:pt idx="5">
                  <c:v>0.64</c:v>
                </c:pt>
                <c:pt idx="6">
                  <c:v>0.64</c:v>
                </c:pt>
                <c:pt idx="7">
                  <c:v>0.64</c:v>
                </c:pt>
                <c:pt idx="8">
                  <c:v>0.64</c:v>
                </c:pt>
                <c:pt idx="9">
                  <c:v>0.66</c:v>
                </c:pt>
                <c:pt idx="10">
                  <c:v>0.68</c:v>
                </c:pt>
                <c:pt idx="11">
                  <c:v>0.73</c:v>
                </c:pt>
                <c:pt idx="12">
                  <c:v>0.73</c:v>
                </c:pt>
                <c:pt idx="13">
                  <c:v>0.75</c:v>
                </c:pt>
                <c:pt idx="14">
                  <c:v>0.78</c:v>
                </c:pt>
                <c:pt idx="15">
                  <c:v>0.79</c:v>
                </c:pt>
                <c:pt idx="16">
                  <c:v>0.83</c:v>
                </c:pt>
                <c:pt idx="17">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c:v>
                </c:pt>
                <c:pt idx="1">
                  <c:v>0.52</c:v>
                </c:pt>
                <c:pt idx="2">
                  <c:v>0.57999999999999996</c:v>
                </c:pt>
                <c:pt idx="3">
                  <c:v>0.6</c:v>
                </c:pt>
                <c:pt idx="4">
                  <c:v>0.62</c:v>
                </c:pt>
                <c:pt idx="5">
                  <c:v>0.62</c:v>
                </c:pt>
                <c:pt idx="6">
                  <c:v>0.64</c:v>
                </c:pt>
                <c:pt idx="7">
                  <c:v>0.64</c:v>
                </c:pt>
                <c:pt idx="8">
                  <c:v>0.66</c:v>
                </c:pt>
                <c:pt idx="9">
                  <c:v>0.67</c:v>
                </c:pt>
                <c:pt idx="10">
                  <c:v>0.7</c:v>
                </c:pt>
                <c:pt idx="11">
                  <c:v>0.7</c:v>
                </c:pt>
                <c:pt idx="12">
                  <c:v>0.72</c:v>
                </c:pt>
                <c:pt idx="13">
                  <c:v>0.73</c:v>
                </c:pt>
                <c:pt idx="14">
                  <c:v>0.74</c:v>
                </c:pt>
                <c:pt idx="15">
                  <c:v>0.74</c:v>
                </c:pt>
                <c:pt idx="16">
                  <c:v>0.78</c:v>
                </c:pt>
                <c:pt idx="17">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87B0-43BE-B2AF-9154B095A87A}"/>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0.24</c:v>
                </c:pt>
                <c:pt idx="1">
                  <c:v>0.69</c:v>
                </c:pt>
                <c:pt idx="2">
                  <c:v>0.05</c:v>
                </c:pt>
                <c:pt idx="3">
                  <c:v>0.01</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87B0-43BE-B2AF-9154B095A87A}"/>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87B0-43BE-B2AF-9154B095A87A}"/>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35</c:v>
                </c:pt>
                <c:pt idx="1">
                  <c:v>78</c:v>
                </c:pt>
                <c:pt idx="2">
                  <c:v>11</c:v>
                </c:pt>
                <c:pt idx="3">
                  <c:v>1</c:v>
                </c:pt>
                <c:pt idx="4">
                  <c:v>1</c:v>
                </c:pt>
                <c:pt idx="5">
                  <c:v>4</c:v>
                </c:pt>
                <c:pt idx="6">
                  <c:v>3</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17</c:v>
                </c:pt>
                <c:pt idx="1">
                  <c:v>50</c:v>
                </c:pt>
                <c:pt idx="2">
                  <c:v>2</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FB1-4959-AE43-128406DD4F1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5.8351592892084407E-2"/>
                  <c:y val="-7.9201769700734947E-2"/>
                </c:manualLayout>
              </c:layout>
              <c:tx>
                <c:rich>
                  <a:bodyPr/>
                  <a:lstStyle/>
                  <a:p>
                    <a:fld id="{18874644-A31F-4CE7-8FA2-EAC9FDF9892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62</c:v>
                </c:pt>
                <c:pt idx="1">
                  <c:v>25</c:v>
                </c:pt>
                <c:pt idx="2">
                  <c:v>7</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5.5280456424079936E-2"/>
                  <c:y val="-8.6744795386519191E-2"/>
                </c:manualLayout>
              </c:layout>
              <c:tx>
                <c:rich>
                  <a:bodyPr/>
                  <a:lstStyle/>
                  <a:p>
                    <a:fld id="{0F5F4457-88FF-43C0-B1BB-310D3C0CA5D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61</c:v>
                </c:pt>
                <c:pt idx="1">
                  <c:v>25</c:v>
                </c:pt>
                <c:pt idx="2">
                  <c:v>8</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2232-4001-BC8F-59A0B841FC3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22</c:v>
                </c:pt>
                <c:pt idx="2">
                  <c:v>18</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1856-46B3-B680-7FB62B397313}"/>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4569091744035525E-2"/>
                  <c:y val="-0.10937387244387202"/>
                </c:manualLayout>
              </c:layout>
              <c:tx>
                <c:rich>
                  <a:bodyPr/>
                  <a:lstStyle/>
                  <a:p>
                    <a:fld id="{F5A21F9E-36E3-4480-A464-23B796D6A2F0}"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35</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08F-411B-A42C-7BFC3C5B5918}"/>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4569091744035525E-2"/>
                  <c:y val="-0.1056023596009799"/>
                </c:manualLayout>
              </c:layout>
              <c:tx>
                <c:rich>
                  <a:bodyPr/>
                  <a:lstStyle/>
                  <a:p>
                    <a:fld id="{5A0AF1FB-5B95-404D-B56F-FAA4C5003A1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63</c:v>
                </c:pt>
                <c:pt idx="1">
                  <c:v>29</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E5D-443A-B707-AD0EC1347A9F}"/>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643E-2"/>
                  <c:y val="-0.10937387244387202"/>
                </c:manualLayout>
              </c:layout>
              <c:tx>
                <c:rich>
                  <a:bodyPr/>
                  <a:lstStyle/>
                  <a:p>
                    <a:fld id="{75FEEFDC-84B6-49C8-ACDC-5BD2A0E9FB6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62</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CF-445A-872D-F8B742A6319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23D-441A-A8DE-C347BBAF2CD7}"/>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0D8687A1-86FE-4CBD-8B3A-65BFEFD2758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0EF06AD2-2622-4F25-8A43-CD3777A79CD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B93D894D-07B8-401F-9EED-6DD76C96E72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27AF774D-A893-4BB2-A65E-2D95ADD8F2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127F6373-142C-496B-BE97-85BD532CEB2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C680089-ACE7-4FC7-892B-A194E03A92D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9D6291C5-DF7E-427A-9087-26178653249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4F38B52-ED4D-447A-B6DF-A537EC76B0A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79F74DC7-07B0-4EAE-ACE4-757BC75DB82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0.86</c:v>
                </c:pt>
                <c:pt idx="3">
                  <c:v>0</c:v>
                </c:pt>
                <c:pt idx="4">
                  <c:v>0.87</c:v>
                </c:pt>
                <c:pt idx="5">
                  <c:v>0.86</c:v>
                </c:pt>
                <c:pt idx="6">
                  <c:v>0.93</c:v>
                </c:pt>
                <c:pt idx="7">
                  <c:v>0.62</c:v>
                </c:pt>
                <c:pt idx="8">
                  <c:v>0.79</c:v>
                </c:pt>
                <c:pt idx="9">
                  <c:v>0</c:v>
                </c:pt>
                <c:pt idx="11">
                  <c:v>0.86</c:v>
                </c:pt>
                <c:pt idx="12">
                  <c:v>0.69</c:v>
                </c:pt>
                <c:pt idx="13">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17192FE8-E0AD-4061-AF2F-91AB000F85D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641C563A-D3C2-4CCE-8E26-09E7821AC9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47FCACD-19B8-4181-8013-9A586ACE0A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E22CDCF9-3634-4D10-9966-14621D603E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E88E893B-E4D9-432B-B24A-D859E90A0D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20C4C1DB-1CC5-4586-8EB1-DE8B23ECE8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06A45E58-4380-430F-BFA5-E685BFD0B5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5463BF5D-9924-4337-8D2A-B7E994416F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A5115198-1E2A-4B82-9E8A-C86042914F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0.14000000000000001</c:v>
                </c:pt>
                <c:pt idx="2">
                  <c:v>1</c:v>
                </c:pt>
                <c:pt idx="3">
                  <c:v>1</c:v>
                </c:pt>
                <c:pt idx="4">
                  <c:v>0.13</c:v>
                </c:pt>
                <c:pt idx="5">
                  <c:v>0.14000000000000001</c:v>
                </c:pt>
                <c:pt idx="6">
                  <c:v>6.9999999999999951E-2</c:v>
                </c:pt>
                <c:pt idx="7">
                  <c:v>0.38</c:v>
                </c:pt>
                <c:pt idx="8">
                  <c:v>0.20999999999999996</c:v>
                </c:pt>
                <c:pt idx="9">
                  <c:v>1</c:v>
                </c:pt>
                <c:pt idx="10">
                  <c:v>1</c:v>
                </c:pt>
                <c:pt idx="11">
                  <c:v>0.14000000000000001</c:v>
                </c:pt>
                <c:pt idx="12">
                  <c:v>0.31000000000000005</c:v>
                </c:pt>
                <c:pt idx="13">
                  <c:v>0.21999999999999997</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86%</c:v>
                  </c:pt>
                  <c:pt idx="4">
                    <c:v>87%</c:v>
                  </c:pt>
                  <c:pt idx="5">
                    <c:v>86%</c:v>
                  </c:pt>
                  <c:pt idx="6">
                    <c:v>93%</c:v>
                  </c:pt>
                  <c:pt idx="7">
                    <c:v>62%</c:v>
                  </c:pt>
                  <c:pt idx="8">
                    <c:v>79%</c:v>
                  </c:pt>
                  <c:pt idx="11">
                    <c:v>86%</c:v>
                  </c:pt>
                  <c:pt idx="12">
                    <c:v>69%</c:v>
                  </c:pt>
                  <c:pt idx="13">
                    <c:v>78%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D630AFC1-30EE-4737-AF0E-0B3F0CCBA0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D93DBBD9-ACA0-420A-A7AE-B9D6A4030E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8FA513D4-77B5-4754-83C4-57779FF673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2387EC1-B1D4-4208-A751-F7B7A2F081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D3D0FD5-EFBF-436A-8295-A545383AB7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E2F94A09-051E-42AD-9522-2FCA3129CD29}"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01A5CBF2-4911-4E20-8461-75ED2A7AE6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D3C60796-B9B5-484A-9B80-96E19CAC47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02EA12C9-3B23-4A1C-82A4-CEDC1353F5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A7D26B18-20F7-4864-92F4-531791C158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0A7DC8E-DC26-4F1A-AB01-AAE8B7B0D1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1426AAE2-E6EC-4FF0-9FA4-FD114964CA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320AF94-17D1-4CA9-9EF7-F7588DA9F4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FB4A456D-6567-4210-98BE-54A3270F44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D00884CF-095B-4BAE-8357-938ED44A7A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0.87</c:v>
                </c:pt>
                <c:pt idx="2">
                  <c:v>0.85</c:v>
                </c:pt>
                <c:pt idx="3">
                  <c:v>0.78</c:v>
                </c:pt>
                <c:pt idx="4">
                  <c:v>0.72</c:v>
                </c:pt>
                <c:pt idx="5">
                  <c:v>0.77</c:v>
                </c:pt>
                <c:pt idx="7">
                  <c:v>0</c:v>
                </c:pt>
                <c:pt idx="8">
                  <c:v>0.77</c:v>
                </c:pt>
                <c:pt idx="9">
                  <c:v>0.81</c:v>
                </c:pt>
                <c:pt idx="10">
                  <c:v>0.83</c:v>
                </c:pt>
                <c:pt idx="11">
                  <c:v>0.85</c:v>
                </c:pt>
                <c:pt idx="12">
                  <c:v>0.88</c:v>
                </c:pt>
                <c:pt idx="13">
                  <c:v>0.91</c:v>
                </c:pt>
                <c:pt idx="14">
                  <c:v>0.94</c:v>
                </c:pt>
                <c:pt idx="15">
                  <c:v>0.91</c:v>
                </c:pt>
                <c:pt idx="16">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37D863F8-3B11-4FFF-A108-111B7ED52E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2EE307D7-DD9D-4974-9CFF-0EE684869E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342D7F94-9CDC-41BD-907F-CDE3176A9B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BD9E8975-2E99-4C20-A327-9DBB3B9D72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518B526C-8BEC-4CD8-AE5F-087AD0DC02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F88A3E01-40A5-4470-B090-3A34229AA2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85FC0EE-4101-4625-8E9F-D5C7D7465B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33E7C83F-931E-4526-9AD7-DA972193C1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6227E68F-AB48-441F-B457-5969B807B9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74199641-23B4-4366-A171-4B50B33EC0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4A662ED-439C-470A-8569-F3CB067981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108323F8-679D-4C5D-9218-70CC585466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007D437-4893-4DC0-A310-B6D4A11B29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AB52015D-E7BC-42BA-AA51-7D10B106D6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0.13</c:v>
                </c:pt>
                <c:pt idx="2">
                  <c:v>0.15000000000000002</c:v>
                </c:pt>
                <c:pt idx="3">
                  <c:v>0.21999999999999997</c:v>
                </c:pt>
                <c:pt idx="4">
                  <c:v>0.28000000000000003</c:v>
                </c:pt>
                <c:pt idx="5">
                  <c:v>0.22999999999999998</c:v>
                </c:pt>
                <c:pt idx="6">
                  <c:v>1</c:v>
                </c:pt>
                <c:pt idx="7">
                  <c:v>1</c:v>
                </c:pt>
                <c:pt idx="8">
                  <c:v>0.22999999999999998</c:v>
                </c:pt>
                <c:pt idx="9">
                  <c:v>0.18999999999999995</c:v>
                </c:pt>
                <c:pt idx="10">
                  <c:v>0.17000000000000004</c:v>
                </c:pt>
                <c:pt idx="11">
                  <c:v>0.15000000000000002</c:v>
                </c:pt>
                <c:pt idx="12">
                  <c:v>0.12</c:v>
                </c:pt>
                <c:pt idx="13">
                  <c:v>8.9999999999999969E-2</c:v>
                </c:pt>
                <c:pt idx="14">
                  <c:v>6.0000000000000053E-2</c:v>
                </c:pt>
                <c:pt idx="15">
                  <c:v>8.9999999999999969E-2</c:v>
                </c:pt>
                <c:pt idx="16">
                  <c:v>0.21999999999999997</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87%</c:v>
                  </c:pt>
                  <c:pt idx="2">
                    <c:v>85%</c:v>
                  </c:pt>
                  <c:pt idx="3">
                    <c:v>78%</c:v>
                  </c:pt>
                  <c:pt idx="4">
                    <c:v>72%</c:v>
                  </c:pt>
                  <c:pt idx="5">
                    <c:v>77%</c:v>
                  </c:pt>
                  <c:pt idx="8">
                    <c:v>77%</c:v>
                  </c:pt>
                  <c:pt idx="9">
                    <c:v>81%</c:v>
                  </c:pt>
                  <c:pt idx="10">
                    <c:v>83%</c:v>
                  </c:pt>
                  <c:pt idx="11">
                    <c:v>85%</c:v>
                  </c:pt>
                  <c:pt idx="12">
                    <c:v>88%</c:v>
                  </c:pt>
                  <c:pt idx="13">
                    <c:v>91%</c:v>
                  </c:pt>
                  <c:pt idx="14">
                    <c:v>94%</c:v>
                  </c:pt>
                  <c:pt idx="15">
                    <c:v>91%</c:v>
                  </c:pt>
                  <c:pt idx="16">
                    <c:v>78%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8162AD50-ACBF-4215-8721-D00E90F3470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E01F3518-9BEF-46AD-BF41-D161BB377B0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51FFF145-25CE-4556-BF1C-34F0CF9D6BD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516A95B-9D39-4ADC-9A4C-7B993C431F0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CE159967-92F2-4D23-AB7E-5FD91D03CF4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61281C2-0901-4162-B0E7-CD53A8210099}"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3A2A3F17-5155-4295-A699-3E20BB38A18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0.81</c:v>
                </c:pt>
                <c:pt idx="6">
                  <c:v>0.85</c:v>
                </c:pt>
                <c:pt idx="7">
                  <c:v>0.87</c:v>
                </c:pt>
                <c:pt idx="8">
                  <c:v>0.87</c:v>
                </c:pt>
                <c:pt idx="9">
                  <c:v>0.88</c:v>
                </c:pt>
                <c:pt idx="13">
                  <c:v>0.84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3682DD5-A9EA-4BFE-AE8A-F3E56D01DDC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CA5851D1-99A5-4CF0-B171-0EAF1EC288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C6D3A2F-97A8-464C-B373-9E67312714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295F55E6-0042-4850-8747-0A12F2CE98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11180EBD-F16E-4A0A-A5D3-EAF99C6C6C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040A037-4B33-4087-8CBD-0ACE29FC73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29B4A22D-BD2A-4C7B-9CB4-5762F0A8F3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0.18999999999999995</c:v>
                </c:pt>
                <c:pt idx="6">
                  <c:v>0.15000000000000002</c:v>
                </c:pt>
                <c:pt idx="7">
                  <c:v>0.13</c:v>
                </c:pt>
                <c:pt idx="8">
                  <c:v>0.13</c:v>
                </c:pt>
                <c:pt idx="9">
                  <c:v>0.12</c:v>
                </c:pt>
                <c:pt idx="10">
                  <c:v>1</c:v>
                </c:pt>
                <c:pt idx="11">
                  <c:v>1</c:v>
                </c:pt>
                <c:pt idx="12">
                  <c:v>1</c:v>
                </c:pt>
                <c:pt idx="13">
                  <c:v>0.16000000000000003</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86%</c:v>
                  </c:pt>
                  <c:pt idx="5">
                    <c:v>81%</c:v>
                  </c:pt>
                  <c:pt idx="6">
                    <c:v>85%</c:v>
                  </c:pt>
                  <c:pt idx="7">
                    <c:v>87%</c:v>
                  </c:pt>
                  <c:pt idx="8">
                    <c:v>87%</c:v>
                  </c:pt>
                  <c:pt idx="9">
                    <c:v>88%</c:v>
                  </c:pt>
                  <c:pt idx="13">
                    <c:v>84%</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56863900-FA8C-4432-9E06-04ACB5134E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950D66A4-46AB-42D9-A87C-770E644A67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25DB9FD3-9991-4676-93E2-2CDF79C012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B36056B7-A2AA-486E-9E22-096E8EB5D9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10089E8-00D9-4A97-8774-872FED657B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6C9C139-BC6D-4840-9326-87EFD8AA4D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DDA39ACB-557E-46D1-9399-9ECEB5CD6794}"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D56B47B1-0A25-4137-87C0-B4AB96C981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131FA94-CCE3-4A6D-BFCB-DB3478A92A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B3ACCAAC-0967-45C9-9E3E-6E14A57F00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671492C9-F30B-48CD-B9CC-19FC5606F6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B67A7FE-74B7-473C-B1C7-3C53F63D95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AFD53FAB-EF26-4324-A6DA-7CA9586688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A6540F17-BE33-4E1E-A2F6-138233797E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52F7857C-B2E4-48EF-9F16-A9107F5FF5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4C26855-764D-4993-BEA2-5A62EDCDBC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E680092A-753F-48FB-895F-E3F589B3D7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0.79</c:v>
                </c:pt>
                <c:pt idx="2">
                  <c:v>0.81</c:v>
                </c:pt>
                <c:pt idx="3">
                  <c:v>0.89</c:v>
                </c:pt>
                <c:pt idx="4">
                  <c:v>0.86</c:v>
                </c:pt>
                <c:pt idx="5">
                  <c:v>0.95</c:v>
                </c:pt>
                <c:pt idx="6">
                  <c:v>0.9</c:v>
                </c:pt>
                <c:pt idx="7">
                  <c:v>0.88</c:v>
                </c:pt>
                <c:pt idx="8">
                  <c:v>0.91</c:v>
                </c:pt>
                <c:pt idx="9">
                  <c:v>0.87</c:v>
                </c:pt>
                <c:pt idx="10">
                  <c:v>0.82</c:v>
                </c:pt>
                <c:pt idx="11">
                  <c:v>0.84</c:v>
                </c:pt>
                <c:pt idx="12">
                  <c:v>0.87</c:v>
                </c:pt>
                <c:pt idx="13">
                  <c:v>0.81</c:v>
                </c:pt>
                <c:pt idx="14">
                  <c:v>0.8</c:v>
                </c:pt>
                <c:pt idx="15">
                  <c:v>0.92</c:v>
                </c:pt>
                <c:pt idx="16">
                  <c:v>0.83</c:v>
                </c:pt>
                <c:pt idx="17">
                  <c:v>0.87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B936E60A-55C3-4A7C-B71D-284F368543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EA3AA4D4-B350-4D0C-982A-04F4740127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F6DDFC62-D11E-49FA-8311-635F306546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C4DA0A42-F42A-4BBF-8BE5-3669178255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4DD0ED59-C069-413E-96D4-5FB7C9B17C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56309B5-4F2A-42A9-9C94-9DA9C96E72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6381B981-A2B8-46B6-998F-1045AD84FA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42E47199-05CB-4BF3-A599-2F239F9941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C798CC33-FE48-4512-9A7A-D38DFC1550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322D408-6F57-440A-B7BD-63FC062556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CDA0CD88-D542-46D7-BFE1-B080CAC318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58ACEA75-8A5D-4D44-BA1C-94C4E125E5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CDE87CC-24C7-424D-947C-22B5593BAB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3383BC7-B1D4-443F-BE82-ABE9511486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9A919AD-11D8-407E-99D0-5DB4810EE9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B412C348-E976-4D90-B813-ED3C8F0BA5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AEF5A46-ECF3-4497-B373-7CFD1C8CE9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0.20999999999999996</c:v>
                </c:pt>
                <c:pt idx="2">
                  <c:v>0.18999999999999995</c:v>
                </c:pt>
                <c:pt idx="3">
                  <c:v>0.10999999999999999</c:v>
                </c:pt>
                <c:pt idx="4">
                  <c:v>0.14000000000000001</c:v>
                </c:pt>
                <c:pt idx="5">
                  <c:v>5.0000000000000044E-2</c:v>
                </c:pt>
                <c:pt idx="6">
                  <c:v>9.9999999999999978E-2</c:v>
                </c:pt>
                <c:pt idx="7">
                  <c:v>0.12</c:v>
                </c:pt>
                <c:pt idx="8">
                  <c:v>8.9999999999999969E-2</c:v>
                </c:pt>
                <c:pt idx="9">
                  <c:v>0.13</c:v>
                </c:pt>
                <c:pt idx="10">
                  <c:v>0.18000000000000005</c:v>
                </c:pt>
                <c:pt idx="11">
                  <c:v>0.16000000000000003</c:v>
                </c:pt>
                <c:pt idx="12">
                  <c:v>0.13</c:v>
                </c:pt>
                <c:pt idx="13">
                  <c:v>0.18999999999999995</c:v>
                </c:pt>
                <c:pt idx="14">
                  <c:v>0.19999999999999996</c:v>
                </c:pt>
                <c:pt idx="15">
                  <c:v>7.999999999999996E-2</c:v>
                </c:pt>
                <c:pt idx="16">
                  <c:v>0.17000000000000004</c:v>
                </c:pt>
                <c:pt idx="17">
                  <c:v>0.13</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79%</c:v>
                  </c:pt>
                  <c:pt idx="2">
                    <c:v>81%</c:v>
                  </c:pt>
                  <c:pt idx="3">
                    <c:v>89%</c:v>
                  </c:pt>
                  <c:pt idx="4">
                    <c:v>86%</c:v>
                  </c:pt>
                  <c:pt idx="5">
                    <c:v>95%</c:v>
                  </c:pt>
                  <c:pt idx="6">
                    <c:v>90%</c:v>
                  </c:pt>
                  <c:pt idx="7">
                    <c:v>88%</c:v>
                  </c:pt>
                  <c:pt idx="8">
                    <c:v>91%</c:v>
                  </c:pt>
                  <c:pt idx="9">
                    <c:v>87%</c:v>
                  </c:pt>
                  <c:pt idx="10">
                    <c:v>82%</c:v>
                  </c:pt>
                  <c:pt idx="11">
                    <c:v>84%</c:v>
                  </c:pt>
                  <c:pt idx="12">
                    <c:v>87%</c:v>
                  </c:pt>
                  <c:pt idx="13">
                    <c:v>81%</c:v>
                  </c:pt>
                  <c:pt idx="14">
                    <c:v>80%</c:v>
                  </c:pt>
                  <c:pt idx="15">
                    <c:v>92%</c:v>
                  </c:pt>
                  <c:pt idx="16">
                    <c:v>83%</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24F03777-26D4-43DC-A370-D01D44A97EE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3C2B8671-B81B-416E-94EE-5F92C2558C5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B3722BFC-986B-49E2-9AB8-A19616DF9E4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954924A1-0408-4291-864F-AE070CCF373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4A591366-FEBC-4484-800A-97A610EFEDE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1F3C0C37-BD6D-432E-8682-F3D2A53098A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B5CD2736-46A6-4951-B693-432ABBA1F165}"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01BC03B6-4F4E-484E-9BA2-CBB41B3C405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C3022E5E-22A9-4656-92F1-F973F04A93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BB92AFBA-B43B-406C-AAC2-8CED64DFDBC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0.86</c:v>
                </c:pt>
                <c:pt idx="3">
                  <c:v>0</c:v>
                </c:pt>
                <c:pt idx="4" formatCode="0%">
                  <c:v>0.84</c:v>
                </c:pt>
                <c:pt idx="5" formatCode="0%">
                  <c:v>0.84</c:v>
                </c:pt>
                <c:pt idx="6" formatCode="0%">
                  <c:v>0.89</c:v>
                </c:pt>
                <c:pt idx="7" formatCode="0%">
                  <c:v>0.79</c:v>
                </c:pt>
                <c:pt idx="8" formatCode="0%">
                  <c:v>1</c:v>
                </c:pt>
                <c:pt idx="9" formatCode="0%">
                  <c:v>0.8</c:v>
                </c:pt>
                <c:pt idx="10" formatCode="0%">
                  <c:v>0.84</c:v>
                </c:pt>
                <c:pt idx="11" formatCode="0%">
                  <c:v>0.85</c:v>
                </c:pt>
                <c:pt idx="12" formatCode="0%">
                  <c:v>0.77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5DFA0D20-1F48-4692-8D62-FE694FEEA82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93DEF394-A39A-4A9E-B59E-CD19C0AA73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5BA832A7-2C04-47B6-B376-BD594D083D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DB76082A-3D86-4E4C-A578-2F9466B159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608964A8-2A8B-4061-B6A2-85424654D3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DC72D07C-5DB0-4636-B9A9-72B4735D22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8F26E81B-6BD9-4298-BDB9-CFEFC9DF19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50B834AA-B166-43EE-A13D-DA83D28D9F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C3681F30-668C-4945-92E4-2E27EE17DE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861C2F01-347B-40E8-B952-A17A974EA6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0.16000000000000003</c:v>
                </c:pt>
                <c:pt idx="5">
                  <c:v>0.16000000000000003</c:v>
                </c:pt>
                <c:pt idx="6">
                  <c:v>0.10999999999999999</c:v>
                </c:pt>
                <c:pt idx="7">
                  <c:v>0.20999999999999996</c:v>
                </c:pt>
                <c:pt idx="8">
                  <c:v>0</c:v>
                </c:pt>
                <c:pt idx="9">
                  <c:v>0.19999999999999996</c:v>
                </c:pt>
                <c:pt idx="10">
                  <c:v>0.16000000000000003</c:v>
                </c:pt>
                <c:pt idx="11">
                  <c:v>0.15000000000000002</c:v>
                </c:pt>
                <c:pt idx="12">
                  <c:v>0.22999999999999998</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86%</c:v>
                  </c:pt>
                  <c:pt idx="4">
                    <c:v>84%</c:v>
                  </c:pt>
                  <c:pt idx="5">
                    <c:v>84%</c:v>
                  </c:pt>
                  <c:pt idx="6">
                    <c:v>89%</c:v>
                  </c:pt>
                  <c:pt idx="7">
                    <c:v>79%</c:v>
                  </c:pt>
                  <c:pt idx="8">
                    <c:v>100%</c:v>
                  </c:pt>
                  <c:pt idx="9">
                    <c:v>80%</c:v>
                  </c:pt>
                  <c:pt idx="10">
                    <c:v>84%</c:v>
                  </c:pt>
                  <c:pt idx="11">
                    <c:v>85%</c:v>
                  </c:pt>
                  <c:pt idx="12">
                    <c:v>77%</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EDAE1EF6-2269-4B7A-ADB7-02E2F6795F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5CD3A213-D36B-4B22-AB17-46808AE0F2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E5493D59-4D49-45A6-80FE-F2A824C9A4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FA367AEC-7927-43DA-89E2-439550031B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504E6FB8-90C1-4559-9070-9E4242599F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6B9681DA-0D18-4956-A19B-8DE160EBD4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A757DBE3-7096-499C-9780-34DB518E9E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0.76</c:v>
                </c:pt>
                <c:pt idx="3">
                  <c:v>0.83</c:v>
                </c:pt>
                <c:pt idx="4">
                  <c:v>0.86</c:v>
                </c:pt>
                <c:pt idx="5">
                  <c:v>0.71</c:v>
                </c:pt>
                <c:pt idx="6">
                  <c:v>0.77</c:v>
                </c:pt>
                <c:pt idx="7" formatCode="0%;;">
                  <c:v>0</c:v>
                </c:pt>
                <c:pt idx="8" formatCode="0%;;">
                  <c:v>0</c:v>
                </c:pt>
                <c:pt idx="9" formatCode="0%;;">
                  <c:v>0.86</c:v>
                </c:pt>
                <c:pt idx="10" formatCode="0%;;">
                  <c:v>0.86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0709736D-4129-498E-925E-D79CA9476F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4EEB29D8-3EB9-436C-BAE5-510D5D4907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FD5CC525-0DF9-4C8E-92AA-64776715ED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E3C09A43-0A47-4421-B234-59354BAFD7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9187DD83-F242-4ACF-A193-32F9CA7453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94588DB3-337B-450B-AC47-6FE4B1958C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A2322D44-FACE-4D3F-B3D3-C4E7A1A567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968E96DB-83B2-41EF-91D7-D4E0C20ABD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0.24</c:v>
                </c:pt>
                <c:pt idx="3">
                  <c:v>0.17000000000000004</c:v>
                </c:pt>
                <c:pt idx="4">
                  <c:v>0.14000000000000001</c:v>
                </c:pt>
                <c:pt idx="5">
                  <c:v>0.29000000000000004</c:v>
                </c:pt>
                <c:pt idx="6">
                  <c:v>0.22999999999999998</c:v>
                </c:pt>
                <c:pt idx="8">
                  <c:v>1</c:v>
                </c:pt>
                <c:pt idx="9">
                  <c:v>0.14000000000000001</c:v>
                </c:pt>
                <c:pt idx="10">
                  <c:v>0.14000000000000001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86%</c:v>
                  </c:pt>
                  <c:pt idx="2">
                    <c:v>76%</c:v>
                  </c:pt>
                  <c:pt idx="3">
                    <c:v>83%</c:v>
                  </c:pt>
                  <c:pt idx="4">
                    <c:v>86%</c:v>
                  </c:pt>
                  <c:pt idx="5">
                    <c:v>71%</c:v>
                  </c:pt>
                  <c:pt idx="6">
                    <c:v>77%</c:v>
                  </c:pt>
                  <c:pt idx="9">
                    <c:v>86%</c:v>
                  </c:pt>
                  <c:pt idx="10">
                    <c:v>86%</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6.14227293600891E-3"/>
                  <c:y val="-7.5430256857842775E-3"/>
                </c:manualLayout>
              </c:layout>
              <c:tx>
                <c:rich>
                  <a:bodyPr/>
                  <a:lstStyle/>
                  <a:p>
                    <a:pPr>
                      <a:defRPr sz="1200" b="1">
                        <a:solidFill>
                          <a:schemeClr val="bg2"/>
                        </a:solidFill>
                      </a:defRPr>
                    </a:pPr>
                    <a:fld id="{E1707B83-DBF7-4D67-AAD2-EDF97315E0BC}"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1.8054896927098232E-2"/>
                  <c:y val="-0.1131453852867641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31</c:v>
                </c:pt>
                <c:pt idx="2">
                  <c:v>19</c:v>
                </c:pt>
                <c:pt idx="3">
                  <c:v>13</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01F-47A8-9872-D5C9A29E447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38</c:v>
                </c:pt>
                <c:pt idx="2">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0.52</c:v>
                </c:pt>
                <c:pt idx="1">
                  <c:v>0.57999999999999996</c:v>
                </c:pt>
                <c:pt idx="2">
                  <c:v>0.63</c:v>
                </c:pt>
                <c:pt idx="3">
                  <c:v>0.64</c:v>
                </c:pt>
                <c:pt idx="4">
                  <c:v>0.64</c:v>
                </c:pt>
                <c:pt idx="5">
                  <c:v>0.64</c:v>
                </c:pt>
                <c:pt idx="6">
                  <c:v>0.65</c:v>
                </c:pt>
                <c:pt idx="7">
                  <c:v>0.67</c:v>
                </c:pt>
                <c:pt idx="8">
                  <c:v>0.68</c:v>
                </c:pt>
                <c:pt idx="9">
                  <c:v>0.69</c:v>
                </c:pt>
                <c:pt idx="10">
                  <c:v>0.71</c:v>
                </c:pt>
                <c:pt idx="11">
                  <c:v>0.72</c:v>
                </c:pt>
                <c:pt idx="12">
                  <c:v>0.72</c:v>
                </c:pt>
                <c:pt idx="13">
                  <c:v>0.74</c:v>
                </c:pt>
                <c:pt idx="14">
                  <c:v>0.75</c:v>
                </c:pt>
                <c:pt idx="15">
                  <c:v>0.79</c:v>
                </c:pt>
                <c:pt idx="16">
                  <c:v>0.8</c:v>
                </c:pt>
                <c:pt idx="17">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0.06</c:v>
                </c:pt>
                <c:pt idx="1">
                  <c:v>0.78</c:v>
                </c:pt>
                <c:pt idx="2">
                  <c:v>0.46</c:v>
                </c:pt>
                <c:pt idx="3">
                  <c:v>0.23</c:v>
                </c:pt>
                <c:pt idx="4">
                  <c:v>0.05</c:v>
                </c:pt>
                <c:pt idx="5">
                  <c:v>0.23</c:v>
                </c:pt>
                <c:pt idx="6">
                  <c:v>0.01</c:v>
                </c:pt>
                <c:pt idx="7">
                  <c:v>0.03</c:v>
                </c:pt>
                <c:pt idx="8">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84</c:v>
                </c:pt>
                <c:pt idx="2">
                  <c:v>57</c:v>
                </c:pt>
                <c:pt idx="3">
                  <c:v>28</c:v>
                </c:pt>
                <c:pt idx="4">
                  <c:v>8</c:v>
                </c:pt>
                <c:pt idx="5">
                  <c:v>29</c:v>
                </c:pt>
                <c:pt idx="6">
                  <c:v>3</c:v>
                </c:pt>
                <c:pt idx="7">
                  <c:v>5</c:v>
                </c:pt>
                <c:pt idx="8">
                  <c:v>14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71</c:v>
                </c:pt>
                <c:pt idx="2">
                  <c:v>39</c:v>
                </c:pt>
                <c:pt idx="3">
                  <c:v>16</c:v>
                </c:pt>
                <c:pt idx="4">
                  <c:v>3</c:v>
                </c:pt>
                <c:pt idx="5">
                  <c:v>10</c:v>
                </c:pt>
                <c:pt idx="6">
                  <c:v>1</c:v>
                </c:pt>
                <c:pt idx="7">
                  <c:v>2</c:v>
                </c:pt>
                <c:pt idx="8">
                  <c:v>8</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4.9138183488071051E-2"/>
                  <c:y val="-8.674479538651915E-2"/>
                </c:manualLayout>
              </c:layout>
              <c:tx>
                <c:rich>
                  <a:bodyPr/>
                  <a:lstStyle/>
                  <a:p>
                    <a:fld id="{3F66D25E-E578-484C-B0D7-39291D681BC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36</c:v>
                </c:pt>
                <c:pt idx="2">
                  <c:v>7</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0.85</c:v>
                </c:pt>
                <c:pt idx="1">
                  <c:v>0.85</c:v>
                </c:pt>
                <c:pt idx="2">
                  <c:v>0.86</c:v>
                </c:pt>
                <c:pt idx="3">
                  <c:v>0.87</c:v>
                </c:pt>
                <c:pt idx="4">
                  <c:v>0.88</c:v>
                </c:pt>
                <c:pt idx="5">
                  <c:v>0.89</c:v>
                </c:pt>
                <c:pt idx="6">
                  <c:v>0.89</c:v>
                </c:pt>
                <c:pt idx="7">
                  <c:v>0.89</c:v>
                </c:pt>
                <c:pt idx="8">
                  <c:v>0.89</c:v>
                </c:pt>
                <c:pt idx="9">
                  <c:v>0.89</c:v>
                </c:pt>
                <c:pt idx="10">
                  <c:v>0.9</c:v>
                </c:pt>
                <c:pt idx="11">
                  <c:v>0.9</c:v>
                </c:pt>
                <c:pt idx="12">
                  <c:v>0.9</c:v>
                </c:pt>
                <c:pt idx="13">
                  <c:v>0.9</c:v>
                </c:pt>
                <c:pt idx="14">
                  <c:v>0.91</c:v>
                </c:pt>
                <c:pt idx="15">
                  <c:v>0.92</c:v>
                </c:pt>
                <c:pt idx="16">
                  <c:v>0.92</c:v>
                </c:pt>
                <c:pt idx="17">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9.2134094040133244E-2"/>
                  <c:y val="-6.03442054862742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2.6992145870760854E-3"/>
                  <c:y val="-7.5430256857843114E-3"/>
                </c:manualLayout>
              </c:layout>
              <c:tx>
                <c:rich>
                  <a:bodyPr/>
                  <a:lstStyle/>
                  <a:p>
                    <a:pPr>
                      <a:defRPr sz="1200" b="1">
                        <a:solidFill>
                          <a:schemeClr val="bg2"/>
                        </a:solidFill>
                      </a:defRPr>
                    </a:pPr>
                    <a:fld id="{84D3D4B1-144A-496C-94F4-05D6B4ADBB1D}"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27</c:v>
                </c:pt>
                <c:pt idx="2">
                  <c:v>10</c:v>
                </c:pt>
                <c:pt idx="3">
                  <c:v>6</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DERBY AND DERBYSHIRE INTEGRATED CARE SYSTEM</a:t>
            </a:r>
            <a:endParaRPr lang="en-GB" sz="2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DERBY AND DERBYSHIRE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DERBY AND DERBYSHIRE INTEGRATED CARE SYSTEM, 35,745</a:t>
            </a:r>
            <a:r>
              <a:rPr lang="en-GB" sz="1600"/>
              <a:t> questionnaires were sent out, and </a:t>
            </a:r>
            <a:r>
              <a:rPr lang="en-GB" sz="1600" b="1">
                <a:solidFill>
                  <a:srgbClr val="005EB8"/>
                </a:solidFill>
              </a:rPr>
              <a:t>12,570</a:t>
            </a:r>
            <a:r>
              <a:rPr lang="en-GB" sz="1600"/>
              <a:t> were returned completed. This represents a response rate of </a:t>
            </a:r>
            <a:r>
              <a:rPr lang="en-GB" sz="1600" b="1">
                <a:solidFill>
                  <a:srgbClr val="005EB8"/>
                </a:solidFill>
              </a:rPr>
              <a:t>35%</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3408487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1541086"/>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8392759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833732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738990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371778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147530491"/>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(12,478); PCN bases range from 190 to 1,203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1515765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5024284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153939104"/>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07783103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38693547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23907896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67666530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465781533"/>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27409718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5059657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60264876"/>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SWADLINCOTE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924877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8205532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(12,478); PCN bases range from 190 to 1,203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88903185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2654367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49989734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79754846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(12,449); PCN bases range from 190 to 1,199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98288793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272933397"/>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01463427"/>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6167473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005192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477144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62108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962386046"/>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(11,968); PCN bases range from 181 to 1,170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6093801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6916374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7234978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547122811"/>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789079464"/>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115649138"/>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367400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51845581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46004676"/>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EAST DERBYSHIRE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6169640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721315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9923667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(11,968); PCN bases range from 181 to 1,170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819847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846170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436868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418765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191067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60177684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(4,844); PCN bases range from 70 to 578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4563373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8669792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2381888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319948770"/>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513424698"/>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DERBY AND DERBYSHIRE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68213662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168841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42485783"/>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BELPER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684616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422063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9803743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(4,844); PCN bases range from 70 to 578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816917157"/>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250067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3134645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240050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650444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104375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31442733"/>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(3,074); PCN bases range from 57 to 316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7664222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1357982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229211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693553434"/>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685389885"/>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DERBY AND DERBYSHIRE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68977206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462932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7445509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DALES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815371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120293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5442131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(3,074); PCN bases range from 57 to 316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80194509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1962714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42386612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(12,189); PCN bases range from 187 to 1,164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7357715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906149839"/>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98332198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01241663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(9,217); PCN bases range from 113 to 928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792325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652411882"/>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889278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6327180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850169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536904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099985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95925237"/>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(11,515); PCN bases range from 165 to 1,098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6092827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2806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724976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13918174"/>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44974119"/>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222566363"/>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5307296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46465159"/>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183777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809765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5524016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(11,515); PCN bases range from 165 to 1,098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8125098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2875767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4481599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872687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433226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854803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3875206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(9,385); PCN bases range from 122 to 897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1256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362951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701258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25986015"/>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95722425"/>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59096144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510806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1164595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GREATER DERBY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139879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462908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563797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(9,385); PCN bases range from 122 to 897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49595138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5997444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6488442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936551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797244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42167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98958796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(12,255); PCN bases range from 188 to 1,176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8830996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422422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375189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16686174"/>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4641525"/>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93541244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9426414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50525513"/>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HARDWICK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138024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93279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0004929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(12,255); PCN bases range from 188 to 1,176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39717590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4290961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5879547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72988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899138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664740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6613288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(11,045); PCN bases range from 169 to 1,052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2748540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558322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256403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5571473"/>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851648"/>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87546323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577312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76713430"/>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EREWASH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492365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004562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8038221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(11,045); PCN bases range from 169 to 1,052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5607473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10787337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395508457"/>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40833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375154331"/>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(12,048); PCN bases range from 181 to 1,149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862830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079515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047200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378601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2004082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4434882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(12,012); PCN bases range from 182 to 1,161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709573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8259235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1767351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04071512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06800938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69426851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6044502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3652768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62058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804355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847666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88306103"/>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(11,963); PCN bases range from 179 to 1,154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1447214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4834005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8269751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60675274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25984081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61490032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085818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986671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252711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964925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596162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83060223"/>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(8,944); PCN bases range from 129 to 904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6723497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017318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5169886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3822289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81355981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08339596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422286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0736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057444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628657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394161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9302084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(11,614); PCN bases range from 175 to 1,114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815141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140752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2634065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123889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63066626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15432537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9786940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2038559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987543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116110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3599432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4052139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(11,898); PCN bases range from 179 to 1,144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6862421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802845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76494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84892363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05115518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64775326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494582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2299467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407461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762288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900069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3358141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(11,367); PCN bases range from 174 to 1,098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664614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435032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0883517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77909758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35839233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21239259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3598276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2770750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266961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030550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108675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0962387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(11,935); PCN bases range from 182 to 1,139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3467307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421904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157241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64758409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76103520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88395823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226438688"/>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 to 6,870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544793405"/>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89 to 11,129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794278195"/>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 to 11,776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903099205"/>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55 to 2,813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4301935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04277906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09022119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4053901127"/>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4142153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060232097"/>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97977871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(11,963).</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440963161"/>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781600994"/>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4,735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56918281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05470525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326388124"/>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1,672 to 3,054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67201084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93 to 3,158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7591811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DERBY AND DERBYSHIRE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10114148"/>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(11,963).</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757208510"/>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62508493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54381462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82717522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45241633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 to 6,576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196754226"/>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48 to 10,967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570347864"/>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2,276 to 9,580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985430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DERBY AND DERBYSHIRE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144827000"/>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(11,963).</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95147734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057425944"/>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7331194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6825005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0414563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(3,285).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742045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497939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90185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80378835"/>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156766"/>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84928314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489755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91285640"/>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0837295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8974382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3395528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998793550"/>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(5,852); PCN bases range from 95 to 556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054841255"/>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4168706241"/>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3933043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2720019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9377796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423405235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531804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24555601"/>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39545680"/>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40449578"/>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(5,852); PCN bases range from 95 to 556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57284763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58051501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28046699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508260636"/>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(12,481); PCN bases range from 191 to 1,203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6676274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889419580"/>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092368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1588237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042208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491107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767225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90978187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(11,372); PCN bases range from 179 to 1,097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265171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940741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547718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4913701"/>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25300213"/>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08894063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925569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05399136"/>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GREATER DERBY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94920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84716534"/>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(11,372); PCN bases range from 179 to 1,097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6820326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57483903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0752702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640876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75822289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(7,284).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50271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925814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0331345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49432325"/>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41893051"/>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60110250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DERBY AND DERBYSHIRE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23448</TotalTime>
  <Words>8376</Words>
  <Application>Microsoft Office PowerPoint</Application>
  <PresentationFormat>Widescreen</PresentationFormat>
  <Paragraphs>1506</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1058</cp:revision>
  <dcterms:created xsi:type="dcterms:W3CDTF">2020-01-09T15:19:38Z</dcterms:created>
  <dcterms:modified xsi:type="dcterms:W3CDTF">2024-07-03T08:58:25Z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