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30</c:v>
                </c:pt>
                <c:pt idx="2">
                  <c:v>12</c:v>
                </c:pt>
                <c:pt idx="3">
                  <c:v>7</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0.61</c:v>
                </c:pt>
                <c:pt idx="1">
                  <c:v>0.62</c:v>
                </c:pt>
                <c:pt idx="2">
                  <c:v>0.65</c:v>
                </c:pt>
                <c:pt idx="3">
                  <c:v>0.68</c:v>
                </c:pt>
                <c:pt idx="4">
                  <c:v>0.75</c:v>
                </c:pt>
                <c:pt idx="5">
                  <c:v>0.77</c:v>
                </c:pt>
                <c:pt idx="6">
                  <c:v>0.79</c:v>
                </c:pt>
                <c:pt idx="7">
                  <c:v>0.81</c:v>
                </c:pt>
                <c:pt idx="8">
                  <c:v>0.82</c:v>
                </c:pt>
                <c:pt idx="9">
                  <c:v>0.83</c:v>
                </c:pt>
                <c:pt idx="10">
                  <c:v>0.83</c:v>
                </c:pt>
                <c:pt idx="11">
                  <c:v>0.85</c:v>
                </c:pt>
                <c:pt idx="12">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0.76</c:v>
                </c:pt>
                <c:pt idx="1">
                  <c:v>0.76</c:v>
                </c:pt>
                <c:pt idx="2">
                  <c:v>0.76</c:v>
                </c:pt>
                <c:pt idx="3">
                  <c:v>0.76</c:v>
                </c:pt>
                <c:pt idx="4">
                  <c:v>0.76</c:v>
                </c:pt>
                <c:pt idx="5">
                  <c:v>0.76</c:v>
                </c:pt>
                <c:pt idx="6">
                  <c:v>0.76</c:v>
                </c:pt>
                <c:pt idx="7">
                  <c:v>0.76</c:v>
                </c:pt>
                <c:pt idx="8">
                  <c:v>0.76</c:v>
                </c:pt>
                <c:pt idx="9">
                  <c:v>0.76</c:v>
                </c:pt>
                <c:pt idx="10">
                  <c:v>0.76</c:v>
                </c:pt>
                <c:pt idx="11">
                  <c:v>0.76</c:v>
                </c:pt>
                <c:pt idx="12">
                  <c:v>0.76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0.38</c:v>
                </c:pt>
                <c:pt idx="1">
                  <c:v>0.22</c:v>
                </c:pt>
                <c:pt idx="2">
                  <c:v>0.43</c:v>
                </c:pt>
                <c:pt idx="3">
                  <c:v>0.16</c:v>
                </c:pt>
                <c:pt idx="4">
                  <c:v>0.02</c:v>
                </c:pt>
                <c:pt idx="5">
                  <c:v>0.19</c:v>
                </c:pt>
                <c:pt idx="6">
                  <c:v>7.0000000000000007E-2</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57</c:v>
                </c:pt>
                <c:pt idx="1">
                  <c:v>42</c:v>
                </c:pt>
                <c:pt idx="2">
                  <c:v>50</c:v>
                </c:pt>
                <c:pt idx="3">
                  <c:v>22</c:v>
                </c:pt>
                <c:pt idx="4">
                  <c:v>5</c:v>
                </c:pt>
                <c:pt idx="5">
                  <c:v>27</c:v>
                </c:pt>
                <c:pt idx="6">
                  <c:v>16</c:v>
                </c:pt>
                <c:pt idx="7">
                  <c:v>42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27</c:v>
                </c:pt>
                <c:pt idx="1">
                  <c:v>8</c:v>
                </c:pt>
                <c:pt idx="2">
                  <c:v>38</c:v>
                </c:pt>
                <c:pt idx="3">
                  <c:v>13</c:v>
                </c:pt>
                <c:pt idx="4">
                  <c:v>1</c:v>
                </c:pt>
                <c:pt idx="5">
                  <c:v>15</c:v>
                </c:pt>
                <c:pt idx="6">
                  <c:v>2</c:v>
                </c:pt>
                <c:pt idx="7">
                  <c:v>20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34</c:v>
                </c:pt>
                <c:pt idx="2">
                  <c:v>11</c:v>
                </c:pt>
                <c:pt idx="3">
                  <c:v>21</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0.28999999999999998</c:v>
                </c:pt>
                <c:pt idx="1">
                  <c:v>0.33</c:v>
                </c:pt>
                <c:pt idx="2">
                  <c:v>0.4</c:v>
                </c:pt>
                <c:pt idx="3">
                  <c:v>0.44</c:v>
                </c:pt>
                <c:pt idx="4">
                  <c:v>0.49</c:v>
                </c:pt>
                <c:pt idx="5">
                  <c:v>0.55000000000000004</c:v>
                </c:pt>
                <c:pt idx="6">
                  <c:v>0.61</c:v>
                </c:pt>
                <c:pt idx="7">
                  <c:v>0.61</c:v>
                </c:pt>
                <c:pt idx="8">
                  <c:v>0.63</c:v>
                </c:pt>
                <c:pt idx="9">
                  <c:v>0.65</c:v>
                </c:pt>
                <c:pt idx="10">
                  <c:v>0.69</c:v>
                </c:pt>
                <c:pt idx="11">
                  <c:v>0.7</c:v>
                </c:pt>
                <c:pt idx="12">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30</c:v>
                </c:pt>
                <c:pt idx="2">
                  <c:v>15</c:v>
                </c:pt>
                <c:pt idx="3">
                  <c:v>18</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0.39</c:v>
                </c:pt>
                <c:pt idx="1">
                  <c:v>0.4</c:v>
                </c:pt>
                <c:pt idx="2">
                  <c:v>0.43</c:v>
                </c:pt>
                <c:pt idx="3">
                  <c:v>0.47</c:v>
                </c:pt>
                <c:pt idx="4">
                  <c:v>0.49</c:v>
                </c:pt>
                <c:pt idx="5">
                  <c:v>0.5</c:v>
                </c:pt>
                <c:pt idx="6">
                  <c:v>0.54</c:v>
                </c:pt>
                <c:pt idx="7">
                  <c:v>0.54</c:v>
                </c:pt>
                <c:pt idx="8">
                  <c:v>0.56999999999999995</c:v>
                </c:pt>
                <c:pt idx="9">
                  <c:v>0.57999999999999996</c:v>
                </c:pt>
                <c:pt idx="10">
                  <c:v>0.61</c:v>
                </c:pt>
                <c:pt idx="11">
                  <c:v>0.74</c:v>
                </c:pt>
                <c:pt idx="12">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24</c:v>
                </c:pt>
                <c:pt idx="2">
                  <c:v>17</c:v>
                </c:pt>
                <c:pt idx="3">
                  <c:v>17</c:v>
                </c:pt>
                <c:pt idx="4">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0.33</c:v>
                </c:pt>
                <c:pt idx="1">
                  <c:v>0.35</c:v>
                </c:pt>
                <c:pt idx="2">
                  <c:v>0.42</c:v>
                </c:pt>
                <c:pt idx="3">
                  <c:v>0.42</c:v>
                </c:pt>
                <c:pt idx="4">
                  <c:v>0.44</c:v>
                </c:pt>
                <c:pt idx="5">
                  <c:v>0.44</c:v>
                </c:pt>
                <c:pt idx="6">
                  <c:v>0.45</c:v>
                </c:pt>
                <c:pt idx="7">
                  <c:v>0.47</c:v>
                </c:pt>
                <c:pt idx="8">
                  <c:v>0.5</c:v>
                </c:pt>
                <c:pt idx="9">
                  <c:v>0.53</c:v>
                </c:pt>
                <c:pt idx="10">
                  <c:v>0.57999999999999996</c:v>
                </c:pt>
                <c:pt idx="11">
                  <c:v>0.66</c:v>
                </c:pt>
                <c:pt idx="12">
                  <c:v>0.66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0.63</c:v>
                </c:pt>
                <c:pt idx="1">
                  <c:v>0.12</c:v>
                </c:pt>
                <c:pt idx="2">
                  <c:v>0.16</c:v>
                </c:pt>
                <c:pt idx="3">
                  <c:v>0.04</c:v>
                </c:pt>
                <c:pt idx="4">
                  <c:v>0.03</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80</c:v>
                </c:pt>
                <c:pt idx="1">
                  <c:v>18</c:v>
                </c:pt>
                <c:pt idx="2">
                  <c:v>35</c:v>
                </c:pt>
                <c:pt idx="3">
                  <c:v>8</c:v>
                </c:pt>
                <c:pt idx="4">
                  <c:v>8</c:v>
                </c:pt>
                <c:pt idx="5">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44</c:v>
                </c:pt>
                <c:pt idx="1">
                  <c:v>4</c:v>
                </c:pt>
                <c:pt idx="2">
                  <c:v>1</c:v>
                </c:pt>
                <c:pt idx="3">
                  <c:v>1</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0.14000000000000001</c:v>
                </c:pt>
                <c:pt idx="1">
                  <c:v>0.72</c:v>
                </c:pt>
                <c:pt idx="2">
                  <c:v>0.1</c:v>
                </c:pt>
                <c:pt idx="3">
                  <c:v>0.01</c:v>
                </c:pt>
                <c:pt idx="4">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42</c:v>
                </c:pt>
                <c:pt idx="1">
                  <c:v>84</c:v>
                </c:pt>
                <c:pt idx="2">
                  <c:v>27</c:v>
                </c:pt>
                <c:pt idx="3">
                  <c:v>4</c:v>
                </c:pt>
                <c:pt idx="4">
                  <c:v>9</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3</c:v>
                </c:pt>
                <c:pt idx="1">
                  <c:v>54</c:v>
                </c:pt>
                <c:pt idx="2">
                  <c:v>1</c:v>
                </c:pt>
                <c:pt idx="3">
                  <c:v>0</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5.7776133644122485E-2"/>
                  <c:y val="-8.9029546083146074E-2"/>
                </c:manualLayout>
              </c:layout>
              <c:tx>
                <c:rich>
                  <a:bodyPr/>
                  <a:lstStyle/>
                  <a:p>
                    <a:fld id="{50530E82-0F44-4011-8AF6-4BA37011AF5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1.2163396556657392E-2"/>
                  <c:y val="-0.11735712892778347"/>
                </c:manualLayout>
              </c:layout>
              <c:tx>
                <c:rich>
                  <a:bodyPr/>
                  <a:lstStyle/>
                  <a:p>
                    <a:fld id="{105191EC-6C07-4B84-ADC7-9E9CCB7401E1}"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86</c:v>
                </c:pt>
                <c:pt idx="1">
                  <c:v>8</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0.76</c:v>
                </c:pt>
                <c:pt idx="1">
                  <c:v>0.78</c:v>
                </c:pt>
                <c:pt idx="2">
                  <c:v>0.81</c:v>
                </c:pt>
                <c:pt idx="3">
                  <c:v>0.82</c:v>
                </c:pt>
                <c:pt idx="4">
                  <c:v>0.85</c:v>
                </c:pt>
                <c:pt idx="5">
                  <c:v>0.88</c:v>
                </c:pt>
                <c:pt idx="6">
                  <c:v>0.89</c:v>
                </c:pt>
                <c:pt idx="7">
                  <c:v>0.9</c:v>
                </c:pt>
                <c:pt idx="8">
                  <c:v>0.9</c:v>
                </c:pt>
                <c:pt idx="9">
                  <c:v>0.9</c:v>
                </c:pt>
                <c:pt idx="10">
                  <c:v>0.92</c:v>
                </c:pt>
                <c:pt idx="11">
                  <c:v>0.92</c:v>
                </c:pt>
                <c:pt idx="12">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6.6898681061615506E-2"/>
                  <c:y val="-8.0935950984678248E-2"/>
                </c:manualLayout>
              </c:layout>
              <c:tx>
                <c:rich>
                  <a:bodyPr/>
                  <a:lstStyle/>
                  <a:p>
                    <a:fld id="{F7DDE311-2C4A-498E-A03D-BA55FE4BF13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8245094834986073E-2"/>
                  <c:y val="-0.11331033137854955"/>
                </c:manualLayout>
              </c:layout>
              <c:tx>
                <c:rich>
                  <a:bodyPr/>
                  <a:lstStyle/>
                  <a:p>
                    <a:fld id="{7682281B-91E5-4EC5-BCC2-A81BB2BACF0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62</c:v>
                </c:pt>
                <c:pt idx="1">
                  <c:v>24</c:v>
                </c:pt>
                <c:pt idx="2">
                  <c:v>5</c:v>
                </c:pt>
                <c:pt idx="3">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0.82</c:v>
                </c:pt>
                <c:pt idx="1">
                  <c:v>0.85</c:v>
                </c:pt>
                <c:pt idx="2">
                  <c:v>0.87</c:v>
                </c:pt>
                <c:pt idx="3">
                  <c:v>0.88</c:v>
                </c:pt>
                <c:pt idx="4">
                  <c:v>0.9</c:v>
                </c:pt>
                <c:pt idx="5">
                  <c:v>0.92</c:v>
                </c:pt>
                <c:pt idx="6">
                  <c:v>0.92</c:v>
                </c:pt>
                <c:pt idx="7">
                  <c:v>0.93</c:v>
                </c:pt>
                <c:pt idx="8">
                  <c:v>0.94</c:v>
                </c:pt>
                <c:pt idx="9">
                  <c:v>0.95</c:v>
                </c:pt>
                <c:pt idx="10">
                  <c:v>0.95</c:v>
                </c:pt>
                <c:pt idx="11">
                  <c:v>0.96</c:v>
                </c:pt>
                <c:pt idx="12">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6.4493865828093258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1126033395102675E-2"/>
                  <c:y val="-0.1131453852867641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30</c:v>
                </c:pt>
                <c:pt idx="2">
                  <c:v>13</c:v>
                </c:pt>
                <c:pt idx="3">
                  <c:v>8</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0.56999999999999995</c:v>
                </c:pt>
                <c:pt idx="1">
                  <c:v>0.56999999999999995</c:v>
                </c:pt>
                <c:pt idx="2">
                  <c:v>0.63</c:v>
                </c:pt>
                <c:pt idx="3">
                  <c:v>0.64</c:v>
                </c:pt>
                <c:pt idx="4">
                  <c:v>0.67</c:v>
                </c:pt>
                <c:pt idx="5">
                  <c:v>0.74</c:v>
                </c:pt>
                <c:pt idx="6">
                  <c:v>0.76</c:v>
                </c:pt>
                <c:pt idx="7">
                  <c:v>0.76</c:v>
                </c:pt>
                <c:pt idx="8">
                  <c:v>0.76</c:v>
                </c:pt>
                <c:pt idx="9">
                  <c:v>0.78</c:v>
                </c:pt>
                <c:pt idx="10">
                  <c:v>0.82</c:v>
                </c:pt>
                <c:pt idx="11">
                  <c:v>0.82</c:v>
                </c:pt>
                <c:pt idx="12">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c:v>
                </c:pt>
                <c:pt idx="1">
                  <c:v>0.55000000000000004</c:v>
                </c:pt>
                <c:pt idx="2">
                  <c:v>0.56999999999999995</c:v>
                </c:pt>
                <c:pt idx="3">
                  <c:v>0.62</c:v>
                </c:pt>
                <c:pt idx="4">
                  <c:v>0.62</c:v>
                </c:pt>
                <c:pt idx="5">
                  <c:v>0.68</c:v>
                </c:pt>
                <c:pt idx="6">
                  <c:v>0.69</c:v>
                </c:pt>
                <c:pt idx="7">
                  <c:v>0.7</c:v>
                </c:pt>
                <c:pt idx="8">
                  <c:v>0.71</c:v>
                </c:pt>
                <c:pt idx="9">
                  <c:v>0.73</c:v>
                </c:pt>
                <c:pt idx="10">
                  <c:v>0.76</c:v>
                </c:pt>
                <c:pt idx="11">
                  <c:v>0.79</c:v>
                </c:pt>
                <c:pt idx="12">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4751-47CD-9813-600038571065}"/>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0.26</c:v>
                </c:pt>
                <c:pt idx="1">
                  <c:v>0.68</c:v>
                </c:pt>
                <c:pt idx="2">
                  <c:v>0.03</c:v>
                </c:pt>
                <c:pt idx="3">
                  <c:v>0.01</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4751-47CD-9813-600038571065}"/>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4751-47CD-9813-600038571065}"/>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31</c:v>
                </c:pt>
                <c:pt idx="1">
                  <c:v>74</c:v>
                </c:pt>
                <c:pt idx="2">
                  <c:v>9</c:v>
                </c:pt>
                <c:pt idx="3">
                  <c:v>2</c:v>
                </c:pt>
                <c:pt idx="4">
                  <c:v>1</c:v>
                </c:pt>
                <c:pt idx="5">
                  <c:v>2</c:v>
                </c:pt>
                <c:pt idx="6">
                  <c:v>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19</c:v>
                </c:pt>
                <c:pt idx="1">
                  <c:v>57</c:v>
                </c:pt>
                <c:pt idx="2">
                  <c:v>1</c:v>
                </c:pt>
                <c:pt idx="3">
                  <c:v>0</c:v>
                </c:pt>
                <c:pt idx="4">
                  <c:v>0</c:v>
                </c:pt>
                <c:pt idx="5">
                  <c:v>1</c:v>
                </c:pt>
                <c:pt idx="6">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5.8351592892084407E-2"/>
                  <c:y val="-8.6744795386519219E-2"/>
                </c:manualLayout>
              </c:layout>
              <c:tx>
                <c:rich>
                  <a:bodyPr/>
                  <a:lstStyle/>
                  <a:p>
                    <a:fld id="{18DF2D84-C0ED-478B-9E33-0110156F827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66</c:v>
                </c:pt>
                <c:pt idx="1">
                  <c:v>21</c:v>
                </c:pt>
                <c:pt idx="2">
                  <c:v>7</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6.4493865828093286E-2"/>
                  <c:y val="-8.2973282543627083E-2"/>
                </c:manualLayout>
              </c:layout>
              <c:tx>
                <c:rich>
                  <a:bodyPr/>
                  <a:lstStyle/>
                  <a:p>
                    <a:fld id="{E72809DB-5199-4717-B1F4-82A66D30C0D2}"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65</c:v>
                </c:pt>
                <c:pt idx="1">
                  <c:v>22</c:v>
                </c:pt>
                <c:pt idx="2">
                  <c:v>7</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53</c:v>
                </c:pt>
                <c:pt idx="1">
                  <c:v>20</c:v>
                </c:pt>
                <c:pt idx="2">
                  <c:v>18</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4569091744035525E-2"/>
                  <c:y val="-0.11691689812965629"/>
                </c:manualLayout>
              </c:layout>
              <c:tx>
                <c:rich>
                  <a:bodyPr/>
                  <a:lstStyle/>
                  <a:p>
                    <a:fld id="{2B0E8257-D2DE-4072-B4E4-DB253277E42A}"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4569091744035584E-2"/>
                  <c:y val="-0.10937387244387205"/>
                </c:manualLayout>
              </c:layout>
              <c:tx>
                <c:rich>
                  <a:bodyPr/>
                  <a:lstStyle/>
                  <a:p>
                    <a:fld id="{612BA0B9-E9C2-43BA-AE39-7C2EE4689A2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66</c:v>
                </c:pt>
                <c:pt idx="1">
                  <c:v>25</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1497955276031086E-2"/>
                  <c:y val="-0.10937387244387202"/>
                </c:manualLayout>
              </c:layout>
              <c:tx>
                <c:rich>
                  <a:bodyPr/>
                  <a:lstStyle/>
                  <a:p>
                    <a:fld id="{FB97E1B7-1096-40AC-9066-561862A413AA}"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65</c:v>
                </c:pt>
                <c:pt idx="1">
                  <c:v>27</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31</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9F8DA0A4-FCA8-4D44-AE9F-2264BA73042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5349DE0A-7083-449E-8EA8-35639D706F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A33AAD90-1FBA-4B46-A705-DFEEBF76128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GB">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066C765D-9639-499B-B58E-A8A93563B1F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DC11ED6B-9525-4F67-A345-0BF5F6DAE48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E677C52B-EC18-4BCC-8E0C-6577816D8C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9953064-B4AA-418D-A9A9-86001C769D1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414E586A-B822-4880-B398-BC163F245DB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 ~</c:v>
                  </c:pt>
                  <c:pt idx="7">
                    <c:v>Prefer to self-describe ~</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0.87</c:v>
                </c:pt>
                <c:pt idx="3">
                  <c:v>0</c:v>
                </c:pt>
                <c:pt idx="4">
                  <c:v>0.86</c:v>
                </c:pt>
                <c:pt idx="5">
                  <c:v>0.88</c:v>
                </c:pt>
                <c:pt idx="6">
                  <c:v>0</c:v>
                </c:pt>
                <c:pt idx="7">
                  <c:v>0</c:v>
                </c:pt>
                <c:pt idx="8">
                  <c:v>0.76</c:v>
                </c:pt>
                <c:pt idx="9">
                  <c:v>0</c:v>
                </c:pt>
                <c:pt idx="11">
                  <c:v>0.87</c:v>
                </c:pt>
                <c:pt idx="12">
                  <c:v>0.79</c:v>
                </c:pt>
                <c:pt idx="13">
                  <c:v>0.73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9CCAFBE8-1262-46BB-8302-5FB429994E5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10281042-0CCC-4E51-9C23-1180773AFA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A4F990F5-251F-46B5-AAD1-2FCEE918BC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9F265C12-E4C6-454B-BD55-B1BC5C0750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E8D2796C-25DA-4B10-B273-E07A54AC98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BEE6127C-842B-4B1E-A04F-B7712FB171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3B745649-87B3-41C0-9FC5-F37F87BFA2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04E0340E-622D-4D20-9E71-9E9178B84B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577B108A-AA65-420A-B7C5-3F54B1A599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0.13</c:v>
                </c:pt>
                <c:pt idx="2">
                  <c:v>1</c:v>
                </c:pt>
                <c:pt idx="3">
                  <c:v>1</c:v>
                </c:pt>
                <c:pt idx="4">
                  <c:v>0.14000000000000001</c:v>
                </c:pt>
                <c:pt idx="5">
                  <c:v>0.12</c:v>
                </c:pt>
                <c:pt idx="6">
                  <c:v>1</c:v>
                </c:pt>
                <c:pt idx="7">
                  <c:v>1</c:v>
                </c:pt>
                <c:pt idx="8">
                  <c:v>0.24</c:v>
                </c:pt>
                <c:pt idx="9">
                  <c:v>1</c:v>
                </c:pt>
                <c:pt idx="10">
                  <c:v>1</c:v>
                </c:pt>
                <c:pt idx="11">
                  <c:v>0.13</c:v>
                </c:pt>
                <c:pt idx="12">
                  <c:v>0.20999999999999996</c:v>
                </c:pt>
                <c:pt idx="13">
                  <c:v>0.27</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87%</c:v>
                  </c:pt>
                  <c:pt idx="4">
                    <c:v>86%</c:v>
                  </c:pt>
                  <c:pt idx="5">
                    <c:v>88%</c:v>
                  </c:pt>
                  <c:pt idx="8">
                    <c:v>76%</c:v>
                  </c:pt>
                  <c:pt idx="11">
                    <c:v>87%</c:v>
                  </c:pt>
                  <c:pt idx="12">
                    <c:v>79%</c:v>
                  </c:pt>
                  <c:pt idx="13">
                    <c:v>73%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54C4F596-C45E-4034-89F8-D7D9F82284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3C814337-BF21-412D-A769-AF2A787751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32F1B029-C3BD-4D0D-A5DE-6FE66F6CCA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180B4D61-7C51-4F1C-A3E6-5C24AD73EA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9602F2D3-9142-400A-AA4D-B7E867279D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B61B4AB0-8878-4C11-8092-6E488337F0C9}"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5774BECF-606B-4454-A56B-BCFF95519B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370C444-1D55-45D9-B701-ECB296FEDA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DA983977-F1A1-49CD-B858-DA3A67007E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C2137B16-B99F-4391-9FE8-CAA4C3557E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97778360-42AF-4A01-BB6F-59E70D3AEB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A12D8025-81DC-4134-8EE8-46E2C74D36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06FDEF7E-1C15-4B7E-BB91-38CDA11B62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DD8F9A8F-1212-4C20-9A30-DA3F74893D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5075CAC8-1727-4E32-B1F1-BB7C0A04C2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0.88</c:v>
                </c:pt>
                <c:pt idx="2">
                  <c:v>0.69</c:v>
                </c:pt>
                <c:pt idx="3">
                  <c:v>0.75</c:v>
                </c:pt>
                <c:pt idx="4">
                  <c:v>0.71</c:v>
                </c:pt>
                <c:pt idx="5">
                  <c:v>0.75</c:v>
                </c:pt>
                <c:pt idx="7">
                  <c:v>0</c:v>
                </c:pt>
                <c:pt idx="8">
                  <c:v>0.81</c:v>
                </c:pt>
                <c:pt idx="9">
                  <c:v>0.79</c:v>
                </c:pt>
                <c:pt idx="10">
                  <c:v>0.83</c:v>
                </c:pt>
                <c:pt idx="11">
                  <c:v>0.86</c:v>
                </c:pt>
                <c:pt idx="12">
                  <c:v>0.88</c:v>
                </c:pt>
                <c:pt idx="13">
                  <c:v>0.92</c:v>
                </c:pt>
                <c:pt idx="14">
                  <c:v>0.92</c:v>
                </c:pt>
                <c:pt idx="15">
                  <c:v>0.92</c:v>
                </c:pt>
                <c:pt idx="16">
                  <c:v>0.78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BED50FE3-F5CF-40B7-A3D4-095FFD472A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6FCB0429-6D02-4E38-BA41-4D1709CE86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1372F422-887E-4167-83BC-8DBB985198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81A40198-FC5F-4A8D-A75A-9BF2D61437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CF71268-6229-43EA-8C60-35620FC4E8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9C255211-ED27-48CB-BA7A-EED883B8A5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79B4A682-34EE-4854-A60B-421DD554F0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5852A7FC-A7B6-4FDC-9A2D-9516E56C32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B4D36CEC-1DAF-428D-9477-E39F4D6C5F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DF95051D-6B65-4BB7-A54D-D863713ED0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848C85B5-8715-4A0F-AFFB-B92002C00C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63C153A6-86AB-4FD3-A119-023C3063D7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3E532100-63A3-4555-BB23-B03D8A71CF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8D680987-154F-4034-BC38-4990ABFF89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0.12</c:v>
                </c:pt>
                <c:pt idx="2">
                  <c:v>0.31000000000000005</c:v>
                </c:pt>
                <c:pt idx="3">
                  <c:v>0.25</c:v>
                </c:pt>
                <c:pt idx="4">
                  <c:v>0.29000000000000004</c:v>
                </c:pt>
                <c:pt idx="5">
                  <c:v>0.25</c:v>
                </c:pt>
                <c:pt idx="6">
                  <c:v>1</c:v>
                </c:pt>
                <c:pt idx="7">
                  <c:v>1</c:v>
                </c:pt>
                <c:pt idx="8">
                  <c:v>0.18999999999999995</c:v>
                </c:pt>
                <c:pt idx="9">
                  <c:v>0.20999999999999996</c:v>
                </c:pt>
                <c:pt idx="10">
                  <c:v>0.17000000000000004</c:v>
                </c:pt>
                <c:pt idx="11">
                  <c:v>0.14000000000000001</c:v>
                </c:pt>
                <c:pt idx="12">
                  <c:v>0.12</c:v>
                </c:pt>
                <c:pt idx="13">
                  <c:v>7.999999999999996E-2</c:v>
                </c:pt>
                <c:pt idx="14">
                  <c:v>7.999999999999996E-2</c:v>
                </c:pt>
                <c:pt idx="15">
                  <c:v>7.999999999999996E-2</c:v>
                </c:pt>
                <c:pt idx="16">
                  <c:v>0.21999999999999997</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88%</c:v>
                  </c:pt>
                  <c:pt idx="2">
                    <c:v>69%</c:v>
                  </c:pt>
                  <c:pt idx="3">
                    <c:v>75%</c:v>
                  </c:pt>
                  <c:pt idx="4">
                    <c:v>71%</c:v>
                  </c:pt>
                  <c:pt idx="5">
                    <c:v>75%</c:v>
                  </c:pt>
                  <c:pt idx="8">
                    <c:v>81%</c:v>
                  </c:pt>
                  <c:pt idx="9">
                    <c:v>79%</c:v>
                  </c:pt>
                  <c:pt idx="10">
                    <c:v>83%</c:v>
                  </c:pt>
                  <c:pt idx="11">
                    <c:v>86%</c:v>
                  </c:pt>
                  <c:pt idx="12">
                    <c:v>88%</c:v>
                  </c:pt>
                  <c:pt idx="13">
                    <c:v>92%</c:v>
                  </c:pt>
                  <c:pt idx="14">
                    <c:v>92%</c:v>
                  </c:pt>
                  <c:pt idx="15">
                    <c:v>92%</c:v>
                  </c:pt>
                  <c:pt idx="16">
                    <c:v>78%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F2363789-BE70-4E3E-883A-EAFE4EDC868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B0CFF499-E172-47C6-8705-22D2523902A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5F272538-C0C0-4E45-9E24-8A929CA1539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F90A28D-F467-4DF3-91D4-760C8E1977C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063B79C3-8229-4BCC-B07D-BFCFF4666578}"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9A028372-0D6E-4D7F-A8B5-8A75A8B0AB86}"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B5603807-DEF8-4CC8-88DF-09F3A4FE406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0.82</c:v>
                </c:pt>
                <c:pt idx="6">
                  <c:v>0.84</c:v>
                </c:pt>
                <c:pt idx="7">
                  <c:v>0.87</c:v>
                </c:pt>
                <c:pt idx="8">
                  <c:v>0.89</c:v>
                </c:pt>
                <c:pt idx="9">
                  <c:v>0.9</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FDF94A2-CCD1-445A-B1CE-63FDF6D82CD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334E4B6F-5F3C-4193-8C76-637F4511ED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79B6A4EF-527D-48E8-9446-5E61EB1FDC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B9C87D1A-3D61-4B5D-BC56-91D3454CB1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685C9AF-8587-43E3-80AF-F001034C7F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708A0BCF-975A-4CB7-9F3A-7E2AA0E5C3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DB7881DE-8259-4CFA-AE7A-6F0A03D02D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0.18000000000000005</c:v>
                </c:pt>
                <c:pt idx="6">
                  <c:v>0.16000000000000003</c:v>
                </c:pt>
                <c:pt idx="7">
                  <c:v>0.13</c:v>
                </c:pt>
                <c:pt idx="8">
                  <c:v>0.10999999999999999</c:v>
                </c:pt>
                <c:pt idx="9">
                  <c:v>9.9999999999999978E-2</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87%</c:v>
                  </c:pt>
                  <c:pt idx="5">
                    <c:v>82%</c:v>
                  </c:pt>
                  <c:pt idx="6">
                    <c:v>84%</c:v>
                  </c:pt>
                  <c:pt idx="7">
                    <c:v>87%</c:v>
                  </c:pt>
                  <c:pt idx="8">
                    <c:v>89%</c:v>
                  </c:pt>
                  <c:pt idx="9">
                    <c:v>90%</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C66CF696-ADBC-4D34-B3AF-50AA4DB3D5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AC6A01D4-EED5-4B86-9D29-D8D6CB77B8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2DDFACB-86E8-43DA-8941-D7263DA135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FCF1EE3C-DD1F-4581-A2A3-A86D605261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D475C086-F602-49FC-87FC-5373AAEF77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53509526-5D79-48F6-BE0C-30419644F1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77CF7722-7C72-4AA0-9F53-5FC0513E1B0F}"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BFB7A876-D2FF-4279-AAA6-F7D5830071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75025B2E-D403-4BED-88C0-1EAE19160E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7F41148D-6179-476F-A542-FC763A3D5A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FF887831-7702-49B4-AC9A-231EC4E2E6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F75346BF-0B8B-4BFE-821C-857B985D9F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E971A6D3-C30D-4988-9FA6-1D1F612DFE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0E5780DE-9C8F-410E-8414-339CFD5A1B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CB669404-2136-460A-8F83-41AE4170FE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82938412-32DC-49E4-AB18-1167FD0E13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F3A36903-E0FE-4ED4-B2FE-1D06E27D0F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0.84</c:v>
                </c:pt>
                <c:pt idx="2">
                  <c:v>0.86</c:v>
                </c:pt>
                <c:pt idx="3">
                  <c:v>0.9</c:v>
                </c:pt>
                <c:pt idx="4">
                  <c:v>0.89</c:v>
                </c:pt>
                <c:pt idx="5">
                  <c:v>0.96</c:v>
                </c:pt>
                <c:pt idx="6">
                  <c:v>0.91</c:v>
                </c:pt>
                <c:pt idx="7">
                  <c:v>0.9</c:v>
                </c:pt>
                <c:pt idx="8">
                  <c:v>0.9</c:v>
                </c:pt>
                <c:pt idx="9">
                  <c:v>0.87</c:v>
                </c:pt>
                <c:pt idx="10">
                  <c:v>0.89</c:v>
                </c:pt>
                <c:pt idx="11">
                  <c:v>0.95</c:v>
                </c:pt>
                <c:pt idx="12">
                  <c:v>0.86</c:v>
                </c:pt>
                <c:pt idx="13">
                  <c:v>0.79</c:v>
                </c:pt>
                <c:pt idx="14">
                  <c:v>0.87</c:v>
                </c:pt>
                <c:pt idx="15">
                  <c:v>0.94</c:v>
                </c:pt>
                <c:pt idx="16">
                  <c:v>0.84</c:v>
                </c:pt>
                <c:pt idx="17">
                  <c:v>0.87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CD47E7FD-C060-4552-8783-D48DD2A3A3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823A1173-AB70-4F66-8DAF-3082F00412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08728E07-DF3D-4B08-BD6B-B3BCC00F48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6A90C722-49FB-4778-9368-159F73F323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9036B2B4-68FD-4F3F-AA0D-8E285919D2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D8494731-C5A3-4D64-8789-D456B87115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8A45268A-3846-4A76-98A5-2B15E19F0F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8DC076E8-48C0-493B-9620-AD7EC0B27C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D3130C3-64EF-4DD3-A806-3F49596C99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E428671E-66C8-4A89-A680-55706C509F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F161CEC8-20ED-40A1-837D-5E6ED92B35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FC2E162F-5B99-49F6-B941-D18A1C5F6A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F14FD95A-1D57-4FA8-B309-0533EC72FF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5CCDD117-7056-45BE-AF66-30D7EDD283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520B2287-32A6-40D4-B066-01708314B5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1573B28F-CF55-460A-B7D9-216DE4A4A9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62AD00FE-F84B-45BE-9A4E-ABE785D26E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0.16000000000000003</c:v>
                </c:pt>
                <c:pt idx="2">
                  <c:v>0.14000000000000001</c:v>
                </c:pt>
                <c:pt idx="3">
                  <c:v>9.9999999999999978E-2</c:v>
                </c:pt>
                <c:pt idx="4">
                  <c:v>0.10999999999999999</c:v>
                </c:pt>
                <c:pt idx="5">
                  <c:v>4.0000000000000036E-2</c:v>
                </c:pt>
                <c:pt idx="6">
                  <c:v>8.9999999999999969E-2</c:v>
                </c:pt>
                <c:pt idx="7">
                  <c:v>9.9999999999999978E-2</c:v>
                </c:pt>
                <c:pt idx="8">
                  <c:v>9.9999999999999978E-2</c:v>
                </c:pt>
                <c:pt idx="9">
                  <c:v>0.13</c:v>
                </c:pt>
                <c:pt idx="10">
                  <c:v>0.10999999999999999</c:v>
                </c:pt>
                <c:pt idx="11">
                  <c:v>5.0000000000000044E-2</c:v>
                </c:pt>
                <c:pt idx="12">
                  <c:v>0.14000000000000001</c:v>
                </c:pt>
                <c:pt idx="13">
                  <c:v>0.20999999999999996</c:v>
                </c:pt>
                <c:pt idx="14">
                  <c:v>0.13</c:v>
                </c:pt>
                <c:pt idx="15">
                  <c:v>6.0000000000000053E-2</c:v>
                </c:pt>
                <c:pt idx="16">
                  <c:v>0.16000000000000003</c:v>
                </c:pt>
                <c:pt idx="17">
                  <c:v>0.13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84%</c:v>
                  </c:pt>
                  <c:pt idx="2">
                    <c:v>86%</c:v>
                  </c:pt>
                  <c:pt idx="3">
                    <c:v>90%</c:v>
                  </c:pt>
                  <c:pt idx="4">
                    <c:v>89%</c:v>
                  </c:pt>
                  <c:pt idx="5">
                    <c:v>96%</c:v>
                  </c:pt>
                  <c:pt idx="6">
                    <c:v>91%</c:v>
                  </c:pt>
                  <c:pt idx="7">
                    <c:v>90%</c:v>
                  </c:pt>
                  <c:pt idx="8">
                    <c:v>90%</c:v>
                  </c:pt>
                  <c:pt idx="9">
                    <c:v>87%</c:v>
                  </c:pt>
                  <c:pt idx="10">
                    <c:v>89%</c:v>
                  </c:pt>
                  <c:pt idx="11">
                    <c:v>95%</c:v>
                  </c:pt>
                  <c:pt idx="12">
                    <c:v>86%</c:v>
                  </c:pt>
                  <c:pt idx="13">
                    <c:v>79%</c:v>
                  </c:pt>
                  <c:pt idx="14">
                    <c:v>87%</c:v>
                  </c:pt>
                  <c:pt idx="15">
                    <c:v>94%</c:v>
                  </c:pt>
                  <c:pt idx="16">
                    <c:v>84%</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5A57E27E-D745-4968-82D8-4DE72E4F16A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49051B5C-B01C-4CA5-B80B-668EF1A4536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3B2A9613-A8A7-4734-B5EF-707A2CDC2AB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B0236240-58DA-474C-8193-5F18AC98AA2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51CED711-0237-4948-B156-DB71B120F4E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FBCB7AD2-2BC0-42C5-9D12-6C0FB8ED5C74}"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87E2FC49-1C60-4FEE-A9B0-3C4018768BE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E43767D1-EBBF-4C8D-8F84-3687453BB5D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0.87</c:v>
                </c:pt>
                <c:pt idx="3">
                  <c:v>0</c:v>
                </c:pt>
                <c:pt idx="4" formatCode="0%">
                  <c:v>0.84</c:v>
                </c:pt>
                <c:pt idx="5" formatCode="0%">
                  <c:v>0.91</c:v>
                </c:pt>
                <c:pt idx="6" formatCode="0%">
                  <c:v>0.9</c:v>
                </c:pt>
                <c:pt idx="7" formatCode="0%">
                  <c:v>0.88</c:v>
                </c:pt>
                <c:pt idx="8" formatCode="0%">
                  <c:v>0</c:v>
                </c:pt>
                <c:pt idx="9" formatCode="0%">
                  <c:v>0.96</c:v>
                </c:pt>
                <c:pt idx="10" formatCode="0%">
                  <c:v>0</c:v>
                </c:pt>
                <c:pt idx="11" formatCode="0%">
                  <c:v>0.74</c:v>
                </c:pt>
                <c:pt idx="12" formatCode="0%">
                  <c:v>0.8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FC257DE6-10A2-4462-BBA7-4AB1E680ACF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16BF0218-D6AC-46A1-A89E-06B8627959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F3D3B05B-1A38-4554-B75D-42B4AE4709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E00DB1E0-5274-46B6-83E4-4523B6069F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B72D4B67-DE9B-4EBA-B8FB-62AC99D1FD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26510AD5-7122-4B1E-B22E-D16C94E7AF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1F-BD6F-48BE-AC73-08902F96F245}"/>
                </c:ext>
              </c:extLst>
            </c:dLbl>
            <c:dLbl>
              <c:idx val="9"/>
              <c:tx>
                <c:rich>
                  <a:bodyPr/>
                  <a:lstStyle/>
                  <a:p>
                    <a:fld id="{C25F2B98-8A21-4005-88DA-4809B50585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1C7DFCAE-4750-4BDF-8D46-A7B6971EA5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F7F391F0-1F2A-40B4-B3D7-8F0BE144FB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8FB6E3FD-EA78-4DC4-A233-35BB3EC6B3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0.16000000000000003</c:v>
                </c:pt>
                <c:pt idx="5">
                  <c:v>8.9999999999999969E-2</c:v>
                </c:pt>
                <c:pt idx="6">
                  <c:v>9.9999999999999978E-2</c:v>
                </c:pt>
                <c:pt idx="7">
                  <c:v>0.12</c:v>
                </c:pt>
                <c:pt idx="8">
                  <c:v>1</c:v>
                </c:pt>
                <c:pt idx="9">
                  <c:v>4.0000000000000036E-2</c:v>
                </c:pt>
                <c:pt idx="10">
                  <c:v>1</c:v>
                </c:pt>
                <c:pt idx="11">
                  <c:v>0.26</c:v>
                </c:pt>
                <c:pt idx="12">
                  <c:v>0.19999999999999996</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84%</c:v>
                  </c:pt>
                  <c:pt idx="5">
                    <c:v>91%</c:v>
                  </c:pt>
                  <c:pt idx="6">
                    <c:v>90%</c:v>
                  </c:pt>
                  <c:pt idx="7">
                    <c:v>88%</c:v>
                  </c:pt>
                  <c:pt idx="9">
                    <c:v>96%</c:v>
                  </c:pt>
                  <c:pt idx="11">
                    <c:v>74%</c:v>
                  </c:pt>
                  <c:pt idx="12">
                    <c:v>80%</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B3AC50A7-0ABA-4BFD-81F1-F93C344C19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1D5DAFF1-DDE0-4CEB-8C7C-85A120DD58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6EA1528E-E0AB-4D36-892C-4C10D24422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6CBDAFCC-202A-4E9F-A5E9-94E3C4C52A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1B7E1E0C-89C9-45AE-882B-C27F7E87B5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A576AB61-7B08-47D1-9246-99C78E2693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0F813C61-29FD-4327-B52C-04B803F48A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0.77</c:v>
                </c:pt>
                <c:pt idx="3">
                  <c:v>0.9</c:v>
                </c:pt>
                <c:pt idx="4">
                  <c:v>0.92</c:v>
                </c:pt>
                <c:pt idx="5">
                  <c:v>0.89</c:v>
                </c:pt>
                <c:pt idx="6">
                  <c:v>0.79</c:v>
                </c:pt>
                <c:pt idx="7" formatCode="0%;;">
                  <c:v>0</c:v>
                </c:pt>
                <c:pt idx="8" formatCode="0%;;">
                  <c:v>0</c:v>
                </c:pt>
                <c:pt idx="9" formatCode="0%;;">
                  <c:v>0.84</c:v>
                </c:pt>
                <c:pt idx="10"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5124DB65-9CF6-4943-9F00-58DEEA51A8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0F825C99-5B6B-4E27-8F3F-03A729D959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3170FD0E-783A-44FB-B6A0-7D34A41399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15D60B95-8582-44D4-A556-BC408E69CC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C1C4B001-9A71-4B53-BD8C-3172CA2CEE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3A1E4790-0A1E-434A-B2E3-784A8B0A5F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F274BE8C-5395-4A4E-93D8-740D214417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CF891FC2-FEB2-46C2-9333-141ED86FF6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0.22999999999999998</c:v>
                </c:pt>
                <c:pt idx="3">
                  <c:v>9.9999999999999978E-2</c:v>
                </c:pt>
                <c:pt idx="4">
                  <c:v>7.999999999999996E-2</c:v>
                </c:pt>
                <c:pt idx="5">
                  <c:v>0.10999999999999999</c:v>
                </c:pt>
                <c:pt idx="6">
                  <c:v>0.20999999999999996</c:v>
                </c:pt>
                <c:pt idx="8">
                  <c:v>1</c:v>
                </c:pt>
                <c:pt idx="9">
                  <c:v>0.16000000000000003</c:v>
                </c:pt>
                <c:pt idx="10">
                  <c:v>0.13</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77%</c:v>
                  </c:pt>
                  <c:pt idx="3">
                    <c:v>90%</c:v>
                  </c:pt>
                  <c:pt idx="4">
                    <c:v>92%</c:v>
                  </c:pt>
                  <c:pt idx="5">
                    <c:v>89%</c:v>
                  </c:pt>
                  <c:pt idx="6">
                    <c:v>79%</c:v>
                  </c:pt>
                  <c:pt idx="9">
                    <c:v>84%</c:v>
                  </c:pt>
                  <c:pt idx="10">
                    <c:v>87%</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91E-3"/>
                  <c:y val="-1.1314538528676485E-2"/>
                </c:manualLayout>
              </c:layout>
              <c:tx>
                <c:rich>
                  <a:bodyPr/>
                  <a:lstStyle/>
                  <a:p>
                    <a:pPr>
                      <a:defRPr sz="1200" b="1">
                        <a:solidFill>
                          <a:schemeClr val="bg2"/>
                        </a:solidFill>
                      </a:defRPr>
                    </a:pPr>
                    <a:fld id="{33A9E85D-F647-466F-B102-9194DFC0B21B}"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2.7268306331111554E-2"/>
                  <c:y val="-0.1018308467580877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30</c:v>
                </c:pt>
                <c:pt idx="2">
                  <c:v>18</c:v>
                </c:pt>
                <c:pt idx="3">
                  <c:v>13</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34</c:v>
                </c:pt>
                <c:pt idx="1">
                  <c:v>37</c:v>
                </c:pt>
                <c:pt idx="2">
                  <c:v>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0.55000000000000004</c:v>
                </c:pt>
                <c:pt idx="1">
                  <c:v>0.6</c:v>
                </c:pt>
                <c:pt idx="2">
                  <c:v>0.68</c:v>
                </c:pt>
                <c:pt idx="3">
                  <c:v>0.7</c:v>
                </c:pt>
                <c:pt idx="4">
                  <c:v>0.7</c:v>
                </c:pt>
                <c:pt idx="5">
                  <c:v>0.71</c:v>
                </c:pt>
                <c:pt idx="6">
                  <c:v>0.72</c:v>
                </c:pt>
                <c:pt idx="7">
                  <c:v>0.73</c:v>
                </c:pt>
                <c:pt idx="8">
                  <c:v>0.74</c:v>
                </c:pt>
                <c:pt idx="9">
                  <c:v>0.75</c:v>
                </c:pt>
                <c:pt idx="10">
                  <c:v>0.75</c:v>
                </c:pt>
                <c:pt idx="11">
                  <c:v>0.78</c:v>
                </c:pt>
                <c:pt idx="12">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0.77</c:v>
                </c:pt>
                <c:pt idx="2">
                  <c:v>0.43</c:v>
                </c:pt>
                <c:pt idx="3">
                  <c:v>0.22</c:v>
                </c:pt>
                <c:pt idx="4">
                  <c:v>0.05</c:v>
                </c:pt>
                <c:pt idx="5">
                  <c:v>0.21</c:v>
                </c:pt>
                <c:pt idx="6">
                  <c:v>0.01</c:v>
                </c:pt>
                <c:pt idx="7">
                  <c:v>0.03</c:v>
                </c:pt>
                <c:pt idx="8">
                  <c:v>0.11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10</c:v>
                </c:pt>
                <c:pt idx="1">
                  <c:v>82</c:v>
                </c:pt>
                <c:pt idx="2">
                  <c:v>49</c:v>
                </c:pt>
                <c:pt idx="3">
                  <c:v>27</c:v>
                </c:pt>
                <c:pt idx="4">
                  <c:v>8</c:v>
                </c:pt>
                <c:pt idx="5">
                  <c:v>34</c:v>
                </c:pt>
                <c:pt idx="6">
                  <c:v>4</c:v>
                </c:pt>
                <c:pt idx="7">
                  <c:v>8</c:v>
                </c:pt>
                <c:pt idx="8">
                  <c:v>14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5</c:v>
                </c:pt>
                <c:pt idx="1">
                  <c:v>75</c:v>
                </c:pt>
                <c:pt idx="2">
                  <c:v>37</c:v>
                </c:pt>
                <c:pt idx="3">
                  <c:v>17</c:v>
                </c:pt>
                <c:pt idx="4">
                  <c:v>3</c:v>
                </c:pt>
                <c:pt idx="5">
                  <c:v>15</c:v>
                </c:pt>
                <c:pt idx="6">
                  <c:v>0</c:v>
                </c:pt>
                <c:pt idx="7">
                  <c:v>1</c:v>
                </c:pt>
                <c:pt idx="8">
                  <c:v>9</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5.8351592892084407E-2"/>
                  <c:y val="-8.2973282543627055E-2"/>
                </c:manualLayout>
              </c:layout>
              <c:tx>
                <c:rich>
                  <a:bodyPr/>
                  <a:lstStyle/>
                  <a:p>
                    <a:fld id="{DCC7F238-C6CD-44DF-982D-EB0AC000198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36</c:v>
                </c:pt>
                <c:pt idx="2">
                  <c:v>9</c:v>
                </c:pt>
                <c:pt idx="3">
                  <c:v>4</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0.79</c:v>
                </c:pt>
                <c:pt idx="1">
                  <c:v>0.8</c:v>
                </c:pt>
                <c:pt idx="2">
                  <c:v>0.8</c:v>
                </c:pt>
                <c:pt idx="3">
                  <c:v>0.81</c:v>
                </c:pt>
                <c:pt idx="4">
                  <c:v>0.84</c:v>
                </c:pt>
                <c:pt idx="5">
                  <c:v>0.84</c:v>
                </c:pt>
                <c:pt idx="6">
                  <c:v>0.85</c:v>
                </c:pt>
                <c:pt idx="7">
                  <c:v>0.85</c:v>
                </c:pt>
                <c:pt idx="8">
                  <c:v>0.86</c:v>
                </c:pt>
                <c:pt idx="9">
                  <c:v>0.87</c:v>
                </c:pt>
                <c:pt idx="10">
                  <c:v>0.89</c:v>
                </c:pt>
                <c:pt idx="11">
                  <c:v>0.89</c:v>
                </c:pt>
                <c:pt idx="12">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0.85</c:v>
                </c:pt>
                <c:pt idx="1">
                  <c:v>0.85</c:v>
                </c:pt>
                <c:pt idx="2">
                  <c:v>0.85</c:v>
                </c:pt>
                <c:pt idx="3">
                  <c:v>0.85</c:v>
                </c:pt>
                <c:pt idx="4">
                  <c:v>0.85</c:v>
                </c:pt>
                <c:pt idx="5">
                  <c:v>0.85</c:v>
                </c:pt>
                <c:pt idx="6">
                  <c:v>0.85</c:v>
                </c:pt>
                <c:pt idx="7">
                  <c:v>0.85</c:v>
                </c:pt>
                <c:pt idx="8">
                  <c:v>0.85</c:v>
                </c:pt>
                <c:pt idx="9">
                  <c:v>0.85</c:v>
                </c:pt>
                <c:pt idx="10">
                  <c:v>0.85</c:v>
                </c:pt>
                <c:pt idx="11">
                  <c:v>0.85</c:v>
                </c:pt>
                <c:pt idx="12">
                  <c:v>0.85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7.9849548168115472E-2"/>
                  <c:y val="4.52581541147056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7192188092835548E-4"/>
                  <c:y val="-1.1314538528676416E-2"/>
                </c:manualLayout>
              </c:layout>
              <c:tx>
                <c:rich>
                  <a:bodyPr/>
                  <a:lstStyle/>
                  <a:p>
                    <a:pPr>
                      <a:defRPr sz="1200" b="1">
                        <a:solidFill>
                          <a:schemeClr val="bg2"/>
                        </a:solidFill>
                      </a:defRPr>
                    </a:pPr>
                    <a:fld id="{BF33AC20-B45B-4BF5-8DAD-6E1886C043BE}"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28</c:v>
                </c:pt>
                <c:pt idx="1">
                  <c:v>23</c:v>
                </c:pt>
                <c:pt idx="2">
                  <c:v>11</c:v>
                </c:pt>
                <c:pt idx="3">
                  <c:v>9</c:v>
                </c:pt>
                <c:pt idx="4">
                  <c:v>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SOMERSET INTEGRATED CARE SYSTEM</a:t>
            </a:r>
            <a:endParaRPr lang="en-GB" sz="3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53943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SOMERSET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SOMERSET INTEGRATED CARE SYSTEM, 17,936</a:t>
            </a:r>
            <a:r>
              <a:rPr lang="en-GB" sz="1600"/>
              <a:t> questionnaires were sent out, and </a:t>
            </a:r>
            <a:r>
              <a:rPr lang="en-GB" sz="1600" b="1">
                <a:solidFill>
                  <a:srgbClr val="005EB8"/>
                </a:solidFill>
              </a:rPr>
              <a:t>6,999</a:t>
            </a:r>
            <a:r>
              <a:rPr lang="en-GB" sz="1600"/>
              <a:t> were returned completed. This represents a response rate of </a:t>
            </a:r>
            <a:r>
              <a:rPr lang="en-GB" sz="1600" b="1">
                <a:solidFill>
                  <a:srgbClr val="005EB8"/>
                </a:solidFill>
              </a:rPr>
              <a:t>39%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9252234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595049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4393952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296118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931297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594399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789161418"/>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(6,914); PCN bases range from 189 to 957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22148874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8412554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63438811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346381044"/>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26720216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SOMERSET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29969972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03527914"/>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58017882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71904279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59154157"/>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23389691"/>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TONE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485314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0384706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(6,914); PCN bases range from 189 to 957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12196235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5617137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SOMERSET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169154761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85734146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(6,904); PCN bases range from 190 to 950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08901269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4089111775"/>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SOMERSET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00261529"/>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6690011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249566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524911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746772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568210352"/>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(6,553); PCN bases range from 180 to 915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884813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8591502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0840651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0186106"/>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483399661"/>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052149113"/>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671503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9188734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48679560"/>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TONE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26275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222832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11343948"/>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(6,553); PCN bases range from 180 to 915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7411799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0865038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9839997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193489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039380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04989964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(3,227); PCN bases range from 115 to 394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8291247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5240407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3428357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689399336"/>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040292839"/>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SOMERSET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85403948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5779717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30334937"/>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183587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042971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1196278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(3,227); PCN bases range from 115 to 394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3276599095"/>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4146800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0836423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355506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286836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755259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424045972"/>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(2,040); PCN bases range from 83 to 240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7579391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147257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1784140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71854541"/>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83327350"/>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SOMERSET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2513239065"/>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336902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80379284"/>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TONE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487306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818038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0300605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(2,040); PCN bases range from 83 to 240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8806506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77511280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82198479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(6,762); PCN bases range from 184 to 937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9931248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876697624"/>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9635780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92496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(4,462); PCN bases range from 82 to 676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06178519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462218644"/>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4920564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4870491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616672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719725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262651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8020570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(6,521); PCN bases range from 179 to 897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269139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6949457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765941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156241977"/>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700830414"/>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522811556"/>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3418771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79822394"/>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SOMERSET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429849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488791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7912927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(6,521); PCN bases range from 179 to 897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01769799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7745127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1963574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727539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691940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164804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7576155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(5,546); PCN bases range from 150 to 768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694211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319089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732375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357923989"/>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707482331"/>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15862695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161880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57877"/>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BRIDGWATER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971711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241364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8535989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(5,546); PCN bases range from 150 to 768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3734267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2147091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4620096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572239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245898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147285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50781471"/>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(6,813); PCN bases range from 185 to 942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6005373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7537382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978290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05419526"/>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21873502"/>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424467345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232811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24249252"/>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TONE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223174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885111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6918884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(6,813); PCN bases range from 185 to 942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90796780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0808682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3921839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35052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3035284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882938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72718255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(6,174); PCN bases range from 168 to 865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280404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6927418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582377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04307841"/>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8268074"/>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59429162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5702577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34576485"/>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0490000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223624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7353331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(6,174); PCN bases range from 168 to 865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91742121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274980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1425904064"/>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5683025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4294944699"/>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(6,659); PCN bases range from 181 to 930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380251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54167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669364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279353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105246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12411935"/>
              </p:ext>
            </p:extLst>
          </p:nvPr>
        </p:nvGraphicFramePr>
        <p:xfrm>
          <a:off x="524859" y="5737495"/>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(6,561); PCN bases range from 175 to 917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5794081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2725256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819533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80707308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40888604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45474798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5289764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164574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65834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8518681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223195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49306852"/>
              </p:ext>
            </p:extLst>
          </p:nvPr>
        </p:nvGraphicFramePr>
        <p:xfrm>
          <a:off x="504694" y="5723815"/>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(6,588); PCN bases range from 174 to 927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1410104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7620168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9675734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13997257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4026287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99649702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0167712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6072112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341523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457240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509327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66967655"/>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(4,808); PCN bases range from 127 to 737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0032247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6479519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1615603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29725262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24537893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192712055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7750604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3478744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186070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3570584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218938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46196859"/>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(6,372); PCN bases range from 171 to 900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613366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5895978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856274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162661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88948055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62752025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848453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095018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990638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155556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388966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94851414"/>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(6,574); PCN bases range from 178 to 924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175077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2432223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729418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47603568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72880250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80196076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615163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6628524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261214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1260926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900141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71018529"/>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(6,193); PCN bases range from 161 to 892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0053106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1823148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8572172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1218343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71167092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25041299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817568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370549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481383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162033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575007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36895589"/>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(6,606); PCN bases range from 178 to 922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580706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0520447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884772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88934099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51530830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014127224"/>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747684849"/>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 to 3,795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051950340"/>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41 to 6,119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765736892"/>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 to 6,502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810384715"/>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 to 1,677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82602615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072188963"/>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54024296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07883630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8082175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843179320"/>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308821638"/>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(6,588).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506437480"/>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31609340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2,437</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03065256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4016705017"/>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013481177"/>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375 to 2,374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496419048"/>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50 to 1,689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6465052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SOMERSET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31262255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(6,588).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921789242"/>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11956958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614068785"/>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17204018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87862628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 to 3,835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801795397"/>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 to 6,328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803639399"/>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1,203 to 5,305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9153948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SOMERSET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845760058"/>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(6,588).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46965550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423632689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5721549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6285336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3685748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(1,597).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775123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4008246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7533082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12581628"/>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88666705"/>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185194967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3695118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78976572"/>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54582114"/>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8425710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1751017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835177830"/>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(3,187); PCN bases range from 76 to 471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036386070"/>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28389929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619534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1218296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1932617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68901275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6851740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3122065"/>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FROME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78151080"/>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91957037"/>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(3,187); PCN bases range from 76 to 471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9706474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17516830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416648520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892716852"/>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(6,930); PCN bases range from 190 to 956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12156829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673657822"/>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9592693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9226650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007433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791046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2684216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6975117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(6,268); PCN bases range from 172 to 849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7172248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9415889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0031596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817699588"/>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34612567"/>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28437560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744459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51848705"/>
              </p:ext>
            </p:extLst>
          </p:nvPr>
        </p:nvGraphicFramePr>
        <p:xfrm>
          <a:off x="9028113" y="1689563"/>
          <a:ext cx="2900362" cy="13327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SEDGEMOOR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579275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47694992"/>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(6,268); PCN bases range from 172 to 849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89175008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8147161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SOMERSET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7309512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8043766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3992983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(3,574).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817149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2642725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312447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41374534"/>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20648572"/>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121701686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SOMERSET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23436</TotalTime>
  <Words>8116</Words>
  <Application>Microsoft Office PowerPoint</Application>
  <PresentationFormat>Widescreen</PresentationFormat>
  <Paragraphs>1412</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1059</cp:revision>
  <dcterms:created xsi:type="dcterms:W3CDTF">2020-01-09T15:19:38Z</dcterms:created>
  <dcterms:modified xsi:type="dcterms:W3CDTF">2024-07-03T10:09:51Z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