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11" d="100"/>
          <a:sy n="111" d="100"/>
        </p:scale>
        <p:origin x="600" y="8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73</c:v>
                </c:pt>
                <c:pt idx="1">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14</c:v>
                </c:pt>
                <c:pt idx="1">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5.2209319956075549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8.8414875230849663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31</c:v>
                </c:pt>
                <c:pt idx="2">
                  <c:v>14</c:v>
                </c:pt>
                <c:pt idx="3">
                  <c:v>8</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0.56000000000000005</c:v>
                </c:pt>
                <c:pt idx="1">
                  <c:v>0.64</c:v>
                </c:pt>
                <c:pt idx="2">
                  <c:v>0.67</c:v>
                </c:pt>
                <c:pt idx="3">
                  <c:v>0.67</c:v>
                </c:pt>
                <c:pt idx="4">
                  <c:v>0.7</c:v>
                </c:pt>
                <c:pt idx="5">
                  <c:v>0.7</c:v>
                </c:pt>
                <c:pt idx="6">
                  <c:v>0.7</c:v>
                </c:pt>
                <c:pt idx="7">
                  <c:v>0.7</c:v>
                </c:pt>
                <c:pt idx="8">
                  <c:v>0.73</c:v>
                </c:pt>
                <c:pt idx="9">
                  <c:v>0.76</c:v>
                </c:pt>
                <c:pt idx="10">
                  <c:v>0.78</c:v>
                </c:pt>
                <c:pt idx="11">
                  <c:v>0.82</c:v>
                </c:pt>
                <c:pt idx="12">
                  <c:v>0.83</c:v>
                </c:pt>
                <c:pt idx="13">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0.44</c:v>
                </c:pt>
                <c:pt idx="1">
                  <c:v>0.23</c:v>
                </c:pt>
                <c:pt idx="2">
                  <c:v>0.47</c:v>
                </c:pt>
                <c:pt idx="3">
                  <c:v>0.24</c:v>
                </c:pt>
                <c:pt idx="4">
                  <c:v>0.03</c:v>
                </c:pt>
                <c:pt idx="5">
                  <c:v>0.27</c:v>
                </c:pt>
                <c:pt idx="6">
                  <c:v>0.09</c:v>
                </c:pt>
                <c:pt idx="7">
                  <c:v>0.28000000000000003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59</c:v>
                </c:pt>
                <c:pt idx="1">
                  <c:v>36</c:v>
                </c:pt>
                <c:pt idx="2">
                  <c:v>55</c:v>
                </c:pt>
                <c:pt idx="3">
                  <c:v>32</c:v>
                </c:pt>
                <c:pt idx="4">
                  <c:v>7</c:v>
                </c:pt>
                <c:pt idx="5">
                  <c:v>34</c:v>
                </c:pt>
                <c:pt idx="6">
                  <c:v>13</c:v>
                </c:pt>
                <c:pt idx="7">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28</c:v>
                </c:pt>
                <c:pt idx="1">
                  <c:v>9</c:v>
                </c:pt>
                <c:pt idx="2">
                  <c:v>28</c:v>
                </c:pt>
                <c:pt idx="3">
                  <c:v>18</c:v>
                </c:pt>
                <c:pt idx="4">
                  <c:v>1</c:v>
                </c:pt>
                <c:pt idx="5">
                  <c:v>20</c:v>
                </c:pt>
                <c:pt idx="6">
                  <c:v>5</c:v>
                </c:pt>
                <c:pt idx="7">
                  <c:v>18</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31</c:v>
                </c:pt>
                <c:pt idx="1">
                  <c:v>69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47</c:v>
                </c:pt>
                <c:pt idx="1">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41</c:v>
                </c:pt>
                <c:pt idx="1">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18</c:v>
                </c:pt>
                <c:pt idx="1">
                  <c:v>33</c:v>
                </c:pt>
                <c:pt idx="2">
                  <c:v>12</c:v>
                </c:pt>
                <c:pt idx="3">
                  <c:v>23</c:v>
                </c:pt>
                <c:pt idx="4">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0.31</c:v>
                </c:pt>
                <c:pt idx="1">
                  <c:v>0.39</c:v>
                </c:pt>
                <c:pt idx="2">
                  <c:v>0.4</c:v>
                </c:pt>
                <c:pt idx="3">
                  <c:v>0.43</c:v>
                </c:pt>
                <c:pt idx="4">
                  <c:v>0.45</c:v>
                </c:pt>
                <c:pt idx="5">
                  <c:v>0.48</c:v>
                </c:pt>
                <c:pt idx="6">
                  <c:v>0.51</c:v>
                </c:pt>
                <c:pt idx="7">
                  <c:v>0.53</c:v>
                </c:pt>
                <c:pt idx="8">
                  <c:v>0.53</c:v>
                </c:pt>
                <c:pt idx="9">
                  <c:v>0.59</c:v>
                </c:pt>
                <c:pt idx="10">
                  <c:v>0.6</c:v>
                </c:pt>
                <c:pt idx="11">
                  <c:v>0.62</c:v>
                </c:pt>
                <c:pt idx="12">
                  <c:v>0.62</c:v>
                </c:pt>
                <c:pt idx="13">
                  <c:v>0.64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49</c:v>
                </c:pt>
                <c:pt idx="1">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38</c:v>
                </c:pt>
                <c:pt idx="1">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24</c:v>
                </c:pt>
                <c:pt idx="1">
                  <c:v>29</c:v>
                </c:pt>
                <c:pt idx="2">
                  <c:v>12</c:v>
                </c:pt>
                <c:pt idx="3">
                  <c:v>20</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0.38</c:v>
                </c:pt>
                <c:pt idx="1">
                  <c:v>0.41</c:v>
                </c:pt>
                <c:pt idx="2">
                  <c:v>0.42</c:v>
                </c:pt>
                <c:pt idx="3">
                  <c:v>0.43</c:v>
                </c:pt>
                <c:pt idx="4">
                  <c:v>0.44</c:v>
                </c:pt>
                <c:pt idx="5">
                  <c:v>0.48</c:v>
                </c:pt>
                <c:pt idx="6">
                  <c:v>0.49</c:v>
                </c:pt>
                <c:pt idx="7">
                  <c:v>0.49</c:v>
                </c:pt>
                <c:pt idx="8">
                  <c:v>0.55000000000000004</c:v>
                </c:pt>
                <c:pt idx="9">
                  <c:v>0.59</c:v>
                </c:pt>
                <c:pt idx="10">
                  <c:v>0.61</c:v>
                </c:pt>
                <c:pt idx="11">
                  <c:v>0.62</c:v>
                </c:pt>
                <c:pt idx="12">
                  <c:v>0.62</c:v>
                </c:pt>
                <c:pt idx="13">
                  <c:v>0.68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45</c:v>
                </c:pt>
                <c:pt idx="1">
                  <c:v>50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27</c:v>
                </c:pt>
                <c:pt idx="2">
                  <c:v>14</c:v>
                </c:pt>
                <c:pt idx="3">
                  <c:v>16</c:v>
                </c:pt>
                <c:pt idx="4">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0.33</c:v>
                </c:pt>
                <c:pt idx="1">
                  <c:v>0.43</c:v>
                </c:pt>
                <c:pt idx="2">
                  <c:v>0.45</c:v>
                </c:pt>
                <c:pt idx="3">
                  <c:v>0.46</c:v>
                </c:pt>
                <c:pt idx="4">
                  <c:v>0.46</c:v>
                </c:pt>
                <c:pt idx="5">
                  <c:v>0.47</c:v>
                </c:pt>
                <c:pt idx="6">
                  <c:v>0.48</c:v>
                </c:pt>
                <c:pt idx="7">
                  <c:v>0.51</c:v>
                </c:pt>
                <c:pt idx="8">
                  <c:v>0.52</c:v>
                </c:pt>
                <c:pt idx="9">
                  <c:v>0.53</c:v>
                </c:pt>
                <c:pt idx="10">
                  <c:v>0.55000000000000004</c:v>
                </c:pt>
                <c:pt idx="11">
                  <c:v>0.56999999999999995</c:v>
                </c:pt>
                <c:pt idx="12">
                  <c:v>0.56999999999999995</c:v>
                </c:pt>
                <c:pt idx="13">
                  <c:v>0.64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0.57999999999999996</c:v>
                </c:pt>
                <c:pt idx="1">
                  <c:v>0.14000000000000001</c:v>
                </c:pt>
                <c:pt idx="2">
                  <c:v>0.18</c:v>
                </c:pt>
                <c:pt idx="3">
                  <c:v>0.06</c:v>
                </c:pt>
                <c:pt idx="4">
                  <c:v>0.04</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75</c:v>
                </c:pt>
                <c:pt idx="1">
                  <c:v>21</c:v>
                </c:pt>
                <c:pt idx="2">
                  <c:v>35</c:v>
                </c:pt>
                <c:pt idx="3">
                  <c:v>11</c:v>
                </c:pt>
                <c:pt idx="4">
                  <c:v>9</c:v>
                </c:pt>
                <c:pt idx="5">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41</c:v>
                </c:pt>
                <c:pt idx="1">
                  <c:v>8</c:v>
                </c:pt>
                <c:pt idx="2">
                  <c:v>4</c:v>
                </c:pt>
                <c:pt idx="3">
                  <c:v>2</c:v>
                </c:pt>
                <c:pt idx="4">
                  <c:v>1</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0.11</c:v>
                </c:pt>
                <c:pt idx="1">
                  <c:v>0.71</c:v>
                </c:pt>
                <c:pt idx="2">
                  <c:v>0.14000000000000001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27</c:v>
                </c:pt>
                <c:pt idx="1">
                  <c:v>80</c:v>
                </c:pt>
                <c:pt idx="2">
                  <c:v>28</c:v>
                </c:pt>
                <c:pt idx="3">
                  <c:v>4</c:v>
                </c:pt>
                <c:pt idx="4">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4</c:v>
                </c:pt>
                <c:pt idx="1">
                  <c:v>59</c:v>
                </c:pt>
                <c:pt idx="2">
                  <c:v>4</c:v>
                </c:pt>
                <c:pt idx="3">
                  <c:v>1</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84</c:v>
                </c:pt>
                <c:pt idx="1">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5.4735284504958147E-2"/>
                  <c:y val="-0.10116993873084786"/>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2"/>
              <c:layout>
                <c:manualLayout>
                  <c:x val="-1.5204245695821733E-2"/>
                  <c:y val="-0.11331033137854957"/>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83</c:v>
                </c:pt>
                <c:pt idx="1">
                  <c:v>8</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0.73</c:v>
                </c:pt>
                <c:pt idx="1">
                  <c:v>0.77</c:v>
                </c:pt>
                <c:pt idx="2">
                  <c:v>0.77</c:v>
                </c:pt>
                <c:pt idx="3">
                  <c:v>0.78</c:v>
                </c:pt>
                <c:pt idx="4">
                  <c:v>0.78</c:v>
                </c:pt>
                <c:pt idx="5">
                  <c:v>0.82</c:v>
                </c:pt>
                <c:pt idx="6">
                  <c:v>0.83</c:v>
                </c:pt>
                <c:pt idx="7">
                  <c:v>0.83</c:v>
                </c:pt>
                <c:pt idx="8">
                  <c:v>0.86</c:v>
                </c:pt>
                <c:pt idx="9">
                  <c:v>0.87</c:v>
                </c:pt>
                <c:pt idx="10">
                  <c:v>0.87</c:v>
                </c:pt>
                <c:pt idx="11">
                  <c:v>0.88</c:v>
                </c:pt>
                <c:pt idx="12">
                  <c:v>0.9</c:v>
                </c:pt>
                <c:pt idx="13">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94</c:v>
                </c:pt>
                <c:pt idx="1">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5.4735284504958154E-2"/>
                  <c:y val="-9.7123141181613915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1.8245094834986073E-2"/>
                  <c:y val="-0.11735712892778347"/>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57</c:v>
                </c:pt>
                <c:pt idx="1">
                  <c:v>33</c:v>
                </c:pt>
                <c:pt idx="2">
                  <c:v>4</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0.88</c:v>
                </c:pt>
                <c:pt idx="1">
                  <c:v>0.9</c:v>
                </c:pt>
                <c:pt idx="2">
                  <c:v>0.91</c:v>
                </c:pt>
                <c:pt idx="3">
                  <c:v>0.92</c:v>
                </c:pt>
                <c:pt idx="4">
                  <c:v>0.93</c:v>
                </c:pt>
                <c:pt idx="5">
                  <c:v>0.93</c:v>
                </c:pt>
                <c:pt idx="6">
                  <c:v>0.94</c:v>
                </c:pt>
                <c:pt idx="7">
                  <c:v>0.94</c:v>
                </c:pt>
                <c:pt idx="8">
                  <c:v>0.95</c:v>
                </c:pt>
                <c:pt idx="9">
                  <c:v>0.95</c:v>
                </c:pt>
                <c:pt idx="10">
                  <c:v>0.95</c:v>
                </c:pt>
                <c:pt idx="11">
                  <c:v>0.96</c:v>
                </c:pt>
                <c:pt idx="12">
                  <c:v>0.96</c:v>
                </c:pt>
                <c:pt idx="13">
                  <c:v>0.96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68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19</c:v>
                </c:pt>
                <c:pt idx="1">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6.1422729360088843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1126033395102675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30</c:v>
                </c:pt>
                <c:pt idx="2">
                  <c:v>14</c:v>
                </c:pt>
                <c:pt idx="3">
                  <c:v>9</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0.51</c:v>
                </c:pt>
                <c:pt idx="1">
                  <c:v>0.59</c:v>
                </c:pt>
                <c:pt idx="2">
                  <c:v>0.59</c:v>
                </c:pt>
                <c:pt idx="3">
                  <c:v>0.63</c:v>
                </c:pt>
                <c:pt idx="4">
                  <c:v>0.65</c:v>
                </c:pt>
                <c:pt idx="5">
                  <c:v>0.67</c:v>
                </c:pt>
                <c:pt idx="6">
                  <c:v>0.67</c:v>
                </c:pt>
                <c:pt idx="7">
                  <c:v>0.69</c:v>
                </c:pt>
                <c:pt idx="8">
                  <c:v>0.7</c:v>
                </c:pt>
                <c:pt idx="9">
                  <c:v>0.74</c:v>
                </c:pt>
                <c:pt idx="10">
                  <c:v>0.76</c:v>
                </c:pt>
                <c:pt idx="11">
                  <c:v>0.76</c:v>
                </c:pt>
                <c:pt idx="12">
                  <c:v>0.76</c:v>
                </c:pt>
                <c:pt idx="13">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71</c:v>
                </c:pt>
                <c:pt idx="1">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29</c:v>
                </c:pt>
                <c:pt idx="1">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71</c:v>
                </c:pt>
                <c:pt idx="1">
                  <c:v>29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0.6</c:v>
                </c:pt>
                <c:pt idx="1">
                  <c:v>0.6</c:v>
                </c:pt>
                <c:pt idx="2">
                  <c:v>0.65</c:v>
                </c:pt>
                <c:pt idx="3">
                  <c:v>0.65</c:v>
                </c:pt>
                <c:pt idx="4">
                  <c:v>0.67</c:v>
                </c:pt>
                <c:pt idx="5">
                  <c:v>0.68</c:v>
                </c:pt>
                <c:pt idx="6">
                  <c:v>0.69</c:v>
                </c:pt>
                <c:pt idx="7">
                  <c:v>0.7</c:v>
                </c:pt>
                <c:pt idx="8">
                  <c:v>0.72</c:v>
                </c:pt>
                <c:pt idx="9">
                  <c:v>0.76</c:v>
                </c:pt>
                <c:pt idx="10">
                  <c:v>0.76</c:v>
                </c:pt>
                <c:pt idx="11">
                  <c:v>0.78</c:v>
                </c:pt>
                <c:pt idx="12">
                  <c:v>0.8</c:v>
                </c:pt>
                <c:pt idx="13">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0.25</c:v>
                </c:pt>
                <c:pt idx="1">
                  <c:v>0.67</c:v>
                </c:pt>
                <c:pt idx="2">
                  <c:v>0.04</c:v>
                </c:pt>
                <c:pt idx="3">
                  <c:v>0</c:v>
                </c:pt>
                <c:pt idx="4">
                  <c:v>0</c:v>
                </c:pt>
                <c:pt idx="5">
                  <c:v>0.01</c:v>
                </c:pt>
                <c:pt idx="6">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34</c:v>
                </c:pt>
                <c:pt idx="1">
                  <c:v>79</c:v>
                </c:pt>
                <c:pt idx="2">
                  <c:v>9</c:v>
                </c:pt>
                <c:pt idx="3">
                  <c:v>1</c:v>
                </c:pt>
                <c:pt idx="4">
                  <c:v>1</c:v>
                </c:pt>
                <c:pt idx="5">
                  <c:v>3</c:v>
                </c:pt>
                <c:pt idx="6">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16</c:v>
                </c:pt>
                <c:pt idx="1">
                  <c:v>55</c:v>
                </c:pt>
                <c:pt idx="2">
                  <c:v>2</c:v>
                </c:pt>
                <c:pt idx="3">
                  <c:v>0</c:v>
                </c:pt>
                <c:pt idx="4">
                  <c:v>0</c:v>
                </c:pt>
                <c:pt idx="5">
                  <c:v>1</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85</c:v>
                </c:pt>
                <c:pt idx="1">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6.4493865828093286E-2"/>
                  <c:y val="-8.6744795386519219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59</c:v>
                </c:pt>
                <c:pt idx="1">
                  <c:v>27</c:v>
                </c:pt>
                <c:pt idx="2">
                  <c:v>8</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2"/>
              <c:layout>
                <c:manualLayout>
                  <c:x val="-6.1422729360088815E-2"/>
                  <c:y val="-9.0516308229411327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59</c:v>
                </c:pt>
                <c:pt idx="1">
                  <c:v>25</c:v>
                </c:pt>
                <c:pt idx="2">
                  <c:v>9</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85</c:v>
                </c:pt>
                <c:pt idx="1">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49</c:v>
                </c:pt>
                <c:pt idx="1">
                  <c:v>21</c:v>
                </c:pt>
                <c:pt idx="2">
                  <c:v>20</c:v>
                </c:pt>
                <c:pt idx="3">
                  <c:v>5</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71</c:v>
                </c:pt>
                <c:pt idx="1">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7640228212039968E-2"/>
                  <c:y val="-0.10937387244387205"/>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55</c:v>
                </c:pt>
                <c:pt idx="1">
                  <c:v>36</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5355682340022204E-2"/>
                  <c:y val="-0.10937387244387205"/>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30</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4569091744035525E-2"/>
                  <c:y val="-0.10937387244387205"/>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60</c:v>
                </c:pt>
                <c:pt idx="1">
                  <c:v>31</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32</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FF460BCE-591A-4845-85BA-A2A9C84277E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6395C84-DBCC-4836-A13F-703143FD9AE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6E092862-80A1-421F-B014-B2E9F2AA4C2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D0B60C4F-70CA-4439-89A4-AA019C3C25C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11A46EEE-3697-41A6-850B-F2B08984DE6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rgbClr val="000000"/>
                        </a:solidFill>
                      </a:defRPr>
                    </a:pPr>
                    <a:r>
                      <a:rPr lang="en-US" dirty="0">
                        <a:solidFill>
                          <a:srgbClr val="000000"/>
                        </a:solidFill>
                      </a:rPr>
                      <a:t>Non-binary ~</a:t>
                    </a:r>
                    <a:endParaRPr lang="en-US">
                      <a:solidFill>
                        <a:srgbClr val="000000"/>
                      </a:solidFill>
                    </a:endParaRPr>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6-1EEA-4E9E-A05E-16308F5C3D26}"/>
                </c:ext>
              </c:extLst>
            </c:dLbl>
            <c:dLbl>
              <c:idx val="7"/>
              <c:tx>
                <c:rich>
                  <a:bodyPr/>
                  <a:lstStyle/>
                  <a:p>
                    <a:fld id="{6C1C6F2B-D438-43BB-8FA2-666EB6E4D1F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EDF45A2B-9DED-4EDE-8D86-A08B7A7B82F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C55AACA5-6869-425D-BEC1-59C11E3879B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B98CC673-C69F-480B-8442-D33A0E923CF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B9BE4C40-4502-4DC0-BF0E-F824E5A253A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C227B6F5-54D9-46DD-9F6A-F8EAFFA9A54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241DC178-633F-402A-A8D5-61D566D7EBD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A9CD27DD-CB41-4B05-8E91-F1DC1648B79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7F467409-8FAB-4B67-8794-1FF883F5827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76124327-1C5C-47E3-AAC9-85A4D0F1EA5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 ~</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0.84</c:v>
                </c:pt>
                <c:pt idx="3">
                  <c:v>0</c:v>
                </c:pt>
                <c:pt idx="4">
                  <c:v>0.84</c:v>
                </c:pt>
                <c:pt idx="5">
                  <c:v>0.85</c:v>
                </c:pt>
                <c:pt idx="6">
                  <c:v>0</c:v>
                </c:pt>
                <c:pt idx="7">
                  <c:v>0.61</c:v>
                </c:pt>
                <c:pt idx="8">
                  <c:v>0.82</c:v>
                </c:pt>
                <c:pt idx="9">
                  <c:v>0</c:v>
                </c:pt>
                <c:pt idx="11">
                  <c:v>0.84</c:v>
                </c:pt>
                <c:pt idx="12">
                  <c:v>0.91</c:v>
                </c:pt>
                <c:pt idx="13">
                  <c:v>0.85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88EA6A4F-D404-4766-B2FB-72BCF9A068A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2E8DC81B-38A7-4652-A917-0C7430D03A1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0485CB88-06CF-402D-B0CF-4CCFB10580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9A2DACA3-87E4-4E5B-8A5B-3046DD5860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3964415A-8466-41AC-95EC-02E6197638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CA66D68D-CD7E-4058-BEA7-9C2024959A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FF064F09-BDEF-42B0-B7F6-CBE8CE681A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44C8B31F-F7AB-4ADD-B1D9-B1A70088DD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284EA203-714A-4DD4-869C-542F44EA95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F6B662D9-5D19-4259-98F5-497BE03016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9BFF8B-05C1-4446-8C3A-83EC8958A7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6EFEB462-8698-4CE4-B1C6-552B8EA4D8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C7B2C52D-E641-4C9B-A2D4-9B07B6FBB5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68D4C09A-4DA0-44AA-AA6D-49B973F547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2AC56C1E-56F8-40B5-8D96-A0F3B795AD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162AE291-EE4C-474F-A413-B79340165A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256CCDCA-5231-4F67-82FA-491204EE75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0.16000000000000003</c:v>
                </c:pt>
                <c:pt idx="2">
                  <c:v>1</c:v>
                </c:pt>
                <c:pt idx="3">
                  <c:v>1</c:v>
                </c:pt>
                <c:pt idx="4">
                  <c:v>0.16000000000000003</c:v>
                </c:pt>
                <c:pt idx="5">
                  <c:v>0.15000000000000002</c:v>
                </c:pt>
                <c:pt idx="6">
                  <c:v>1</c:v>
                </c:pt>
                <c:pt idx="7">
                  <c:v>0.39</c:v>
                </c:pt>
                <c:pt idx="8">
                  <c:v>0.18000000000000005</c:v>
                </c:pt>
                <c:pt idx="9">
                  <c:v>1</c:v>
                </c:pt>
                <c:pt idx="10">
                  <c:v>1</c:v>
                </c:pt>
                <c:pt idx="11">
                  <c:v>0.16000000000000003</c:v>
                </c:pt>
                <c:pt idx="12">
                  <c:v>8.9999999999999969E-2</c:v>
                </c:pt>
                <c:pt idx="13">
                  <c:v>0.15000000000000002</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84%</c:v>
                  </c:pt>
                  <c:pt idx="4">
                    <c:v>84%</c:v>
                  </c:pt>
                  <c:pt idx="5">
                    <c:v>85%</c:v>
                  </c:pt>
                  <c:pt idx="7">
                    <c:v>61%</c:v>
                  </c:pt>
                  <c:pt idx="8">
                    <c:v>82%</c:v>
                  </c:pt>
                  <c:pt idx="11">
                    <c:v>84%</c:v>
                  </c:pt>
                  <c:pt idx="12">
                    <c:v>91%</c:v>
                  </c:pt>
                  <c:pt idx="13">
                    <c:v>85%</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DBBCBAA4-D498-48DD-B407-28677F72FF40}"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36415285-B3BB-43C5-8196-6C50B01DD0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AB9DD4DE-A79A-4D58-8DB6-467F12C71C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6B3DFEFB-8F5F-4485-A641-512336A67B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980BC3A8-FCF7-4589-B8DD-32F0E1644C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BE3757EA-85C7-48A0-803C-9DDCA8C97F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01EB82D2-560E-44E4-A8E4-5C6DDEDBAF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84FBF9AF-E835-428A-AE79-40696C6753BB}"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551F6321-5D41-49F2-A5CD-33846B57B6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3C10D6C1-AE3A-4161-9C7C-807AF724E7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EBB428A8-9C0E-4057-804D-6152A03823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BB967FBA-E849-43B0-94B0-C050720340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32E873AE-666A-4950-BB29-40A00FD865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D434C0C-3AE8-40F0-B3C9-70E883B83C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537B760D-C6ED-42F3-9624-05C7F9BD3B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22923FCC-77DA-454A-9F51-72BC5B1248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4302E55F-5B94-4A39-9E11-D3EC0F274C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0.85</c:v>
                </c:pt>
                <c:pt idx="2">
                  <c:v>0.94</c:v>
                </c:pt>
                <c:pt idx="3">
                  <c:v>0.77</c:v>
                </c:pt>
                <c:pt idx="4">
                  <c:v>0.79</c:v>
                </c:pt>
                <c:pt idx="5">
                  <c:v>0.77</c:v>
                </c:pt>
                <c:pt idx="7">
                  <c:v>0</c:v>
                </c:pt>
                <c:pt idx="8">
                  <c:v>0.82</c:v>
                </c:pt>
                <c:pt idx="9">
                  <c:v>0.77</c:v>
                </c:pt>
                <c:pt idx="10">
                  <c:v>0.78</c:v>
                </c:pt>
                <c:pt idx="11">
                  <c:v>0.83</c:v>
                </c:pt>
                <c:pt idx="12">
                  <c:v>0.87</c:v>
                </c:pt>
                <c:pt idx="13">
                  <c:v>0.89</c:v>
                </c:pt>
                <c:pt idx="14">
                  <c:v>0.92</c:v>
                </c:pt>
                <c:pt idx="15">
                  <c:v>0.89</c:v>
                </c:pt>
                <c:pt idx="16">
                  <c:v>0.73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EE45B6E9-C118-4C4C-BB9A-D5EA4442AB7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ED72FC4E-F316-4B0E-8209-850814923C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98688358-80B6-44F1-A796-B44DABE047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EDDF69B8-5FCD-435D-81C9-BA919E2B9A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3C79F37F-D4F9-4DFF-8ACB-FB34A1F6C1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3735BC0-E5B1-4BE9-AC62-AB213B2FD9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13D4139E-1FEC-4B54-AEF1-BA2D0308DF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1869C16-A1FA-4EFF-8F68-814235479E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54183C16-2B0E-4F8C-8223-01A6D1AF4F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96859092-10A8-4082-93BF-665DFC984B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73FA6813-C40B-4890-B0D3-D2C93DDC91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38D1576F-EB87-4E9F-B068-E514D21BA6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D777B0B5-36FE-405F-BC68-A4EC9D20E7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313A139A-BA36-4385-825A-755399653E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EE6858B-2DE0-4985-A5DD-0D2212BFC1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8E874147-F7AF-4E1E-857C-F834CF25AE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C5A0001B-E427-48BC-AA6A-2928BEB5B7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0.15000000000000002</c:v>
                </c:pt>
                <c:pt idx="2">
                  <c:v>6.0000000000000053E-2</c:v>
                </c:pt>
                <c:pt idx="3">
                  <c:v>0.22999999999999998</c:v>
                </c:pt>
                <c:pt idx="4">
                  <c:v>0.20999999999999996</c:v>
                </c:pt>
                <c:pt idx="5">
                  <c:v>0.22999999999999998</c:v>
                </c:pt>
                <c:pt idx="6">
                  <c:v>1</c:v>
                </c:pt>
                <c:pt idx="7">
                  <c:v>1</c:v>
                </c:pt>
                <c:pt idx="8">
                  <c:v>0.18000000000000005</c:v>
                </c:pt>
                <c:pt idx="9">
                  <c:v>0.22999999999999998</c:v>
                </c:pt>
                <c:pt idx="10">
                  <c:v>0.21999999999999997</c:v>
                </c:pt>
                <c:pt idx="11">
                  <c:v>0.17000000000000004</c:v>
                </c:pt>
                <c:pt idx="12">
                  <c:v>0.13</c:v>
                </c:pt>
                <c:pt idx="13">
                  <c:v>0.10999999999999999</c:v>
                </c:pt>
                <c:pt idx="14">
                  <c:v>7.999999999999996E-2</c:v>
                </c:pt>
                <c:pt idx="15">
                  <c:v>0.10999999999999999</c:v>
                </c:pt>
                <c:pt idx="16">
                  <c:v>0.27</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85%</c:v>
                  </c:pt>
                  <c:pt idx="2">
                    <c:v>94%</c:v>
                  </c:pt>
                  <c:pt idx="3">
                    <c:v>77%</c:v>
                  </c:pt>
                  <c:pt idx="4">
                    <c:v>79%</c:v>
                  </c:pt>
                  <c:pt idx="5">
                    <c:v>77%</c:v>
                  </c:pt>
                  <c:pt idx="8">
                    <c:v>82%</c:v>
                  </c:pt>
                  <c:pt idx="9">
                    <c:v>77%</c:v>
                  </c:pt>
                  <c:pt idx="10">
                    <c:v>78%</c:v>
                  </c:pt>
                  <c:pt idx="11">
                    <c:v>83%</c:v>
                  </c:pt>
                  <c:pt idx="12">
                    <c:v>87%</c:v>
                  </c:pt>
                  <c:pt idx="13">
                    <c:v>89%</c:v>
                  </c:pt>
                  <c:pt idx="14">
                    <c:v>92%</c:v>
                  </c:pt>
                  <c:pt idx="15">
                    <c:v>89%</c:v>
                  </c:pt>
                  <c:pt idx="16">
                    <c:v>73%</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04B8668-1914-445E-BAB9-231D1FC5BDD7}"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456A67A8-84E6-42EA-806A-79CBC898D9F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300AD106-3237-4F96-BB17-3EC8D872848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9C066BAA-90E8-4D37-9841-588533F0F3D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DDA3113-1617-45B4-A6DA-6FB71245C1E2}"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5E48ED31-187E-49EF-89C9-E3FEDD91720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8BB8FCAA-6158-4AFA-933E-A4407E6160A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4BF4DB90-11BB-45A5-A7D7-33A71194E65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03A9C19C-11DA-4571-A275-D7BE52D16351}"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73C290D-3738-48BA-8FAC-656A8CD88A8E}"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BC88D96A-968E-4354-8DF9-B4783DCA7E2F}"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BA1C377D-1665-4F44-8C64-5434E368783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96D9AA7C-6495-49F9-81DB-0639B14D446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367A0C-BA5B-4466-8AE5-B0C564E4340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8922B4A2-5339-4B4B-B419-5909ADB6112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95CBCD06-53AD-4BD2-A120-F60AFA3770D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2C54F065-1101-4C54-8251-244CC380C06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0.84</c:v>
                </c:pt>
                <c:pt idx="3">
                  <c:v>0</c:v>
                </c:pt>
                <c:pt idx="5">
                  <c:v>0.83</c:v>
                </c:pt>
                <c:pt idx="6">
                  <c:v>0.85</c:v>
                </c:pt>
                <c:pt idx="7">
                  <c:v>0.84</c:v>
                </c:pt>
                <c:pt idx="8">
                  <c:v>0.84</c:v>
                </c:pt>
                <c:pt idx="9">
                  <c:v>0.86</c:v>
                </c:pt>
                <c:pt idx="13">
                  <c:v>0.81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8B38877D-BA7A-4983-AB25-9B27F990A6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6BA89DA5-0BE5-4949-BE25-DA0A99B8BC2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C5881E3E-40FC-4E51-B923-AB8CF99FE6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C7E643A0-5002-461E-B551-5E2D30C9EE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31097203-B8A6-440E-B970-DA604E1704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043CFAB2-5CE5-4E71-B1FC-970EE003E2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B300AB1F-FC5B-48E8-9567-844FE91084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853972AE-878F-440B-9EF5-9102CE3E20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D3E750AE-1ECB-4706-A362-D00D6865B5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A669BF3C-218A-44BB-9F53-E45FEC8E35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60518018-D73B-4875-B275-4B589D03F5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0D925B77-8AF7-46AA-AC25-2167A2D081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872B0B72-7ABA-4F25-8916-8FEDA1C3AC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0CC469A4-A7AB-4E2C-A19A-982DA1B388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B760A022-F233-4F76-B225-9D0FF3BBC2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D916D174-E8E0-4706-AA69-A9DE85F03B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5E2AF6E7-6C7A-4392-9C14-18CEAC0223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BBD49B76-D0BA-4DA9-AA33-D3FC9F8E9D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0.16000000000000003</c:v>
                </c:pt>
                <c:pt idx="2">
                  <c:v>1</c:v>
                </c:pt>
                <c:pt idx="3">
                  <c:v>1</c:v>
                </c:pt>
                <c:pt idx="4">
                  <c:v>1</c:v>
                </c:pt>
                <c:pt idx="5">
                  <c:v>0.17000000000000004</c:v>
                </c:pt>
                <c:pt idx="6">
                  <c:v>0.15000000000000002</c:v>
                </c:pt>
                <c:pt idx="7">
                  <c:v>0.16000000000000003</c:v>
                </c:pt>
                <c:pt idx="8">
                  <c:v>0.16000000000000003</c:v>
                </c:pt>
                <c:pt idx="9">
                  <c:v>0.14000000000000001</c:v>
                </c:pt>
                <c:pt idx="10">
                  <c:v>1</c:v>
                </c:pt>
                <c:pt idx="11">
                  <c:v>1</c:v>
                </c:pt>
                <c:pt idx="12">
                  <c:v>1</c:v>
                </c:pt>
                <c:pt idx="13">
                  <c:v>0.18999999999999995</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84%</c:v>
                  </c:pt>
                  <c:pt idx="5">
                    <c:v>83%</c:v>
                  </c:pt>
                  <c:pt idx="6">
                    <c:v>85%</c:v>
                  </c:pt>
                  <c:pt idx="7">
                    <c:v>84%</c:v>
                  </c:pt>
                  <c:pt idx="8">
                    <c:v>84%</c:v>
                  </c:pt>
                  <c:pt idx="9">
                    <c:v>86%</c:v>
                  </c:pt>
                  <c:pt idx="13">
                    <c:v>81%</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E9B194AC-7B9D-46A5-95C9-80C25BD43C2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79DAFB67-E72B-4D45-B623-2E87C363CD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ED104DE-6013-43D4-AE38-1562D961D4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CF5683D0-26D7-462E-BA4A-E9C0441E95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C7575147-8DB5-4656-933E-974E85AF93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71CEA585-832E-4326-B74B-2FB3D0E643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54E0F569-AAD1-43F5-A5DC-7767E859B0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9FE5BE8A-307A-4393-8BEE-441D2A157C00}"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03C6AB37-91B3-4DB8-BEAC-30D784D2C9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45B4434F-29FB-46B8-8CF4-62F5BB8EB1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4DB42E60-0B3A-45B3-9461-55A98EE71F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14B71AA4-1300-489A-A4BD-9BE34241F9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CC41F34A-52EA-4614-B7AB-173B77DA3C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9853F875-69D5-49B7-B99F-5A6DE49AD5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0034D8B0-AC13-4E3D-880A-408A07E0EE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D0B88870-1967-438D-AFDE-8352D232ED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E58F7B17-886E-484C-83C7-684113F989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D4FF5F3B-359F-43EB-B150-8F9421FDDC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0.78</c:v>
                </c:pt>
                <c:pt idx="3">
                  <c:v>0.87</c:v>
                </c:pt>
                <c:pt idx="4">
                  <c:v>0.92</c:v>
                </c:pt>
                <c:pt idx="5">
                  <c:v>0.86</c:v>
                </c:pt>
                <c:pt idx="6">
                  <c:v>0.84</c:v>
                </c:pt>
                <c:pt idx="7">
                  <c:v>0.88</c:v>
                </c:pt>
                <c:pt idx="8">
                  <c:v>0.88</c:v>
                </c:pt>
                <c:pt idx="9">
                  <c:v>0.87</c:v>
                </c:pt>
                <c:pt idx="10">
                  <c:v>0.84</c:v>
                </c:pt>
                <c:pt idx="11">
                  <c:v>0.72</c:v>
                </c:pt>
                <c:pt idx="12">
                  <c:v>0.85</c:v>
                </c:pt>
                <c:pt idx="13">
                  <c:v>0.77</c:v>
                </c:pt>
                <c:pt idx="14">
                  <c:v>0.85</c:v>
                </c:pt>
                <c:pt idx="15">
                  <c:v>0.84</c:v>
                </c:pt>
                <c:pt idx="16">
                  <c:v>0.82</c:v>
                </c:pt>
                <c:pt idx="17">
                  <c:v>0.86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70B0249-528D-4ECE-B8B1-5D7FE39B9B0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77CB38E-46B3-4DE6-9A98-E0BE61DD15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D8CCB019-BC93-424E-88CB-887DDAACFA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81BB6B10-5615-41CE-8C89-EDA873F295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0A64927A-094F-48F9-997C-B4B65B6C9E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281C6C31-8A99-4944-A879-041E281B33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2185F50E-CE45-41C6-9FF6-7A74D826F2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E24E8E46-FC1A-42E5-B31C-08238B71B7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7EF68B70-B7DC-497B-8456-2707A29175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92F194D2-9780-47AA-8882-7A56F419DE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A1E01D53-8CF5-46FC-B6E8-E6B7BC615D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03F71450-7C46-4D37-81BB-BFA1CEFB80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823AF5F-1DF9-471F-83E5-D71BD59CD3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9E825E49-6E17-4D80-934C-56EBC25D52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968787A3-19F9-4EDF-B387-4374C9B66E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26FE759A-24C9-4799-A287-E6ED251E31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328BC19B-CFE0-4305-8F4A-C8FB4C6A96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CEA4FF49-A565-42A8-A9AD-91B7AE1185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0.21999999999999997</c:v>
                </c:pt>
                <c:pt idx="3">
                  <c:v>0.13</c:v>
                </c:pt>
                <c:pt idx="4">
                  <c:v>7.999999999999996E-2</c:v>
                </c:pt>
                <c:pt idx="5">
                  <c:v>0.14000000000000001</c:v>
                </c:pt>
                <c:pt idx="6">
                  <c:v>0.16000000000000003</c:v>
                </c:pt>
                <c:pt idx="7">
                  <c:v>0.12</c:v>
                </c:pt>
                <c:pt idx="8">
                  <c:v>0.12</c:v>
                </c:pt>
                <c:pt idx="9">
                  <c:v>0.13</c:v>
                </c:pt>
                <c:pt idx="10">
                  <c:v>0.16000000000000003</c:v>
                </c:pt>
                <c:pt idx="11">
                  <c:v>0.28000000000000003</c:v>
                </c:pt>
                <c:pt idx="12">
                  <c:v>0.15000000000000002</c:v>
                </c:pt>
                <c:pt idx="13">
                  <c:v>0.22999999999999998</c:v>
                </c:pt>
                <c:pt idx="14">
                  <c:v>0.15000000000000002</c:v>
                </c:pt>
                <c:pt idx="15">
                  <c:v>0.16000000000000003</c:v>
                </c:pt>
                <c:pt idx="16">
                  <c:v>0.18000000000000005</c:v>
                </c:pt>
                <c:pt idx="17">
                  <c:v>0.14000000000000001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83%</c:v>
                  </c:pt>
                  <c:pt idx="2">
                    <c:v>78%</c:v>
                  </c:pt>
                  <c:pt idx="3">
                    <c:v>87%</c:v>
                  </c:pt>
                  <c:pt idx="4">
                    <c:v>92%</c:v>
                  </c:pt>
                  <c:pt idx="5">
                    <c:v>86%</c:v>
                  </c:pt>
                  <c:pt idx="6">
                    <c:v>84%</c:v>
                  </c:pt>
                  <c:pt idx="7">
                    <c:v>88%</c:v>
                  </c:pt>
                  <c:pt idx="8">
                    <c:v>88%</c:v>
                  </c:pt>
                  <c:pt idx="9">
                    <c:v>87%</c:v>
                  </c:pt>
                  <c:pt idx="10">
                    <c:v>84%</c:v>
                  </c:pt>
                  <c:pt idx="11">
                    <c:v>72%</c:v>
                  </c:pt>
                  <c:pt idx="12">
                    <c:v>85%</c:v>
                  </c:pt>
                  <c:pt idx="13">
                    <c:v>77%</c:v>
                  </c:pt>
                  <c:pt idx="14">
                    <c:v>85%</c:v>
                  </c:pt>
                  <c:pt idx="15">
                    <c:v>84%</c:v>
                  </c:pt>
                  <c:pt idx="16">
                    <c:v>82%</c:v>
                  </c:pt>
                  <c:pt idx="17">
                    <c:v>86%</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26885CB-6D40-47DB-93BD-07B02C9F13A9}"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6A209042-D0B7-4C77-A7A4-FC65D46577D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7238D405-CBE1-45CE-A354-D03BF3190B0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A925E76B-8A2E-43D2-B1FC-1EF1F251370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CF57AA54-00C1-4664-B863-9CD9D1E3148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5F8D3531-A806-457E-9870-C24016966FE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FB643EB8-4839-4C95-A399-D4447F267FF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67395408-C704-49C9-8E05-11D082510D3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5310AF1A-AC83-40D2-8BA4-3D787C9D11C3}"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BD6F-48BE-AC73-08902F96F245}"/>
                </c:ext>
              </c:extLst>
            </c:dLbl>
            <c:dLbl>
              <c:idx val="11"/>
              <c:tx>
                <c:rich>
                  <a:bodyPr/>
                  <a:lstStyle/>
                  <a:p>
                    <a:fld id="{66F81970-EC18-4740-A38D-550743DC657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0AF31348-363F-45EF-A310-2B9D428DEEB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95894E47-871A-4561-9B75-2B05F140100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FEBAF5CB-DB98-44FD-BBFD-ACBBA5AC6AC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4A2B60BE-D96A-495E-8889-6CC47DD55C5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 ~</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0.84</c:v>
                </c:pt>
                <c:pt idx="3">
                  <c:v>0</c:v>
                </c:pt>
                <c:pt idx="4" formatCode="0%">
                  <c:v>0.82</c:v>
                </c:pt>
                <c:pt idx="5" formatCode="0%">
                  <c:v>0.84</c:v>
                </c:pt>
                <c:pt idx="6" formatCode="0%">
                  <c:v>0.87</c:v>
                </c:pt>
                <c:pt idx="7" formatCode="0%">
                  <c:v>0.8</c:v>
                </c:pt>
                <c:pt idx="8" formatCode="0%">
                  <c:v>0</c:v>
                </c:pt>
                <c:pt idx="9" formatCode="0%">
                  <c:v>0.84</c:v>
                </c:pt>
                <c:pt idx="10" formatCode="0%">
                  <c:v>0</c:v>
                </c:pt>
                <c:pt idx="11" formatCode="0%">
                  <c:v>0.79</c:v>
                </c:pt>
                <c:pt idx="12" formatCode="0%">
                  <c:v>0.77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38487BA1-BA28-49F6-A6FF-23918B56F48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FA8E2325-97A0-4859-BA88-2AC7BA6FAC0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8B9B1812-8DE4-4855-B8ED-5FC31BFD70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68D11C02-7F4C-40CB-8E29-44296103F0F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5FC5F36A-4B5E-40D2-A353-5CCDD33A4D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EEA1DBDE-8B9E-4DC3-92E9-CACC4F2DB8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CA316457-E24B-4CD1-A76F-D4DD1D2C41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2930B6EE-5E16-4728-8C0C-73F39905AA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5C9ACA27-61EF-457B-8237-D8F0F04FD8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1F-BD6F-48BE-AC73-08902F96F245}"/>
                </c:ext>
              </c:extLst>
            </c:dLbl>
            <c:dLbl>
              <c:idx val="9"/>
              <c:tx>
                <c:rich>
                  <a:bodyPr/>
                  <a:lstStyle/>
                  <a:p>
                    <a:fld id="{9F23300D-0596-41F6-BB38-43E8D92F33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15F9A4A0-55D6-47C6-8AEC-98D115C78C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BD6F-48BE-AC73-08902F96F245}"/>
                </c:ext>
              </c:extLst>
            </c:dLbl>
            <c:dLbl>
              <c:idx val="11"/>
              <c:tx>
                <c:rich>
                  <a:bodyPr/>
                  <a:lstStyle/>
                  <a:p>
                    <a:fld id="{BEDA3121-C73C-402B-8CAB-6B463596F4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49D7ACC0-38CF-4783-85D8-6CBF9C6741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E00CB4C5-07F3-4497-A1F2-9AFA81D774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E814859A-9214-45F8-A551-1D614598190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A35E9950-5234-4D32-BA10-064FF323A4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0.18000000000000005</c:v>
                </c:pt>
                <c:pt idx="5">
                  <c:v>0.16000000000000003</c:v>
                </c:pt>
                <c:pt idx="6">
                  <c:v>0.13</c:v>
                </c:pt>
                <c:pt idx="7">
                  <c:v>0.19999999999999996</c:v>
                </c:pt>
                <c:pt idx="8">
                  <c:v>1</c:v>
                </c:pt>
                <c:pt idx="9">
                  <c:v>0.16000000000000003</c:v>
                </c:pt>
                <c:pt idx="10">
                  <c:v>1</c:v>
                </c:pt>
                <c:pt idx="11">
                  <c:v>0.20999999999999996</c:v>
                </c:pt>
                <c:pt idx="12">
                  <c:v>0.22999999999999998</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84%</c:v>
                  </c:pt>
                  <c:pt idx="4">
                    <c:v>82%</c:v>
                  </c:pt>
                  <c:pt idx="5">
                    <c:v>84%</c:v>
                  </c:pt>
                  <c:pt idx="6">
                    <c:v>87%</c:v>
                  </c:pt>
                  <c:pt idx="7">
                    <c:v>80%</c:v>
                  </c:pt>
                  <c:pt idx="9">
                    <c:v>84%</c:v>
                  </c:pt>
                  <c:pt idx="11">
                    <c:v>79%</c:v>
                  </c:pt>
                  <c:pt idx="12">
                    <c:v>77%</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0B3BEFBB-A2E8-4C60-938B-6332128E8A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11C43399-1A65-4023-97B6-99B43BC4C7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4D4A8F8F-37D6-4382-AC8D-F371A8CA43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9A1E04F4-2B5D-495F-920B-4FDD9FCA98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5FDFA82B-6C08-427A-8F95-3F8B52DE90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577599BA-BA14-4313-8665-1482C67983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759FFAEB-C6B6-4882-ADD2-75A4A78B9E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FDB808E3-F385-48B2-9795-8F06706D8B5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F2D549E4-23F9-4FF5-9723-9FEE7F21C1A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1CFDBB5B-407D-4C84-BF75-210B2566B2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15B81DFF-BCA2-45A1-8037-1077BC70691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561EA3E8-B528-47CE-B0A6-FB4B5B6264E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0.76</c:v>
                </c:pt>
                <c:pt idx="3">
                  <c:v>0.84</c:v>
                </c:pt>
                <c:pt idx="4">
                  <c:v>0.93</c:v>
                </c:pt>
                <c:pt idx="5">
                  <c:v>0.88</c:v>
                </c:pt>
                <c:pt idx="6">
                  <c:v>0.81</c:v>
                </c:pt>
                <c:pt idx="7" formatCode="0%;;">
                  <c:v>0</c:v>
                </c:pt>
                <c:pt idx="8" formatCode="0%;;">
                  <c:v>0</c:v>
                </c:pt>
                <c:pt idx="9" formatCode="0%;;">
                  <c:v>0.83</c:v>
                </c:pt>
                <c:pt idx="10" formatCode="0%;;">
                  <c:v>0.85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31417A2E-763E-44A7-BB82-203179CBDB4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F96384D4-1FE4-4271-B9CF-7499F84508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8FF0D478-D5D3-473F-B5A4-E1B0E2FFC8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08BD5D7A-FB7D-4A34-8180-E13900882F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1FCFE215-FC04-4BDB-9433-0F7669C31B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DF9BC08F-382C-4220-8A16-B7B02FCFB5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511431BC-C813-4436-A3B2-F582A584FB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BF59EF0A-F984-477A-83D5-B03FB7249B4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CC8F074D-F46D-49A8-8905-D8F4827054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6F87A84B-BE00-4AA1-9840-B9EC03D470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12FA5B94-3EBF-4EF8-967C-26535668BF4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429B4E1C-3BE3-48B9-B7F4-8FFD912C7E7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8F074A9A-9436-47CA-B9D3-188DBBC51D6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5BEF798-D4E2-45A8-B420-4A92E6BC58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0.24</c:v>
                </c:pt>
                <c:pt idx="3">
                  <c:v>0.16000000000000003</c:v>
                </c:pt>
                <c:pt idx="4">
                  <c:v>6.9999999999999951E-2</c:v>
                </c:pt>
                <c:pt idx="5">
                  <c:v>0.12</c:v>
                </c:pt>
                <c:pt idx="6">
                  <c:v>0.18999999999999995</c:v>
                </c:pt>
                <c:pt idx="8">
                  <c:v>1</c:v>
                </c:pt>
                <c:pt idx="9">
                  <c:v>0.17000000000000004</c:v>
                </c:pt>
                <c:pt idx="10">
                  <c:v>0.15000000000000002</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76%</c:v>
                  </c:pt>
                  <c:pt idx="3">
                    <c:v>84%</c:v>
                  </c:pt>
                  <c:pt idx="4">
                    <c:v>93%</c:v>
                  </c:pt>
                  <c:pt idx="5">
                    <c:v>88%</c:v>
                  </c:pt>
                  <c:pt idx="6">
                    <c:v>81%</c:v>
                  </c:pt>
                  <c:pt idx="9">
                    <c:v>83%</c:v>
                  </c:pt>
                  <c:pt idx="10">
                    <c:v>85%</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56</c:v>
                </c:pt>
                <c:pt idx="1">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21</c:v>
                </c:pt>
                <c:pt idx="1">
                  <c:v>22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9.2134094040133511E-3"/>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3.4430583489328528E-3"/>
                  <c:y val="-3.7715128428921388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30</c:v>
                </c:pt>
                <c:pt idx="2">
                  <c:v>20</c:v>
                </c:pt>
                <c:pt idx="3">
                  <c:v>12</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32</c:v>
                </c:pt>
                <c:pt idx="1">
                  <c:v>31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31</c:v>
                </c:pt>
                <c:pt idx="1">
                  <c:v>38</c:v>
                </c:pt>
                <c:pt idx="2">
                  <c:v>31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0.64</c:v>
                </c:pt>
                <c:pt idx="1">
                  <c:v>0.66</c:v>
                </c:pt>
                <c:pt idx="2">
                  <c:v>0.66</c:v>
                </c:pt>
                <c:pt idx="3">
                  <c:v>0.66</c:v>
                </c:pt>
                <c:pt idx="4">
                  <c:v>0.68</c:v>
                </c:pt>
                <c:pt idx="5">
                  <c:v>0.69</c:v>
                </c:pt>
                <c:pt idx="6">
                  <c:v>0.7</c:v>
                </c:pt>
                <c:pt idx="7">
                  <c:v>0.7</c:v>
                </c:pt>
                <c:pt idx="8">
                  <c:v>0.7</c:v>
                </c:pt>
                <c:pt idx="9">
                  <c:v>0.7</c:v>
                </c:pt>
                <c:pt idx="10">
                  <c:v>0.71</c:v>
                </c:pt>
                <c:pt idx="11">
                  <c:v>0.73</c:v>
                </c:pt>
                <c:pt idx="12">
                  <c:v>0.73</c:v>
                </c:pt>
                <c:pt idx="13">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7.0000000000000007E-2</c:v>
                </c:pt>
                <c:pt idx="1">
                  <c:v>0.74</c:v>
                </c:pt>
                <c:pt idx="2">
                  <c:v>0.41</c:v>
                </c:pt>
                <c:pt idx="3">
                  <c:v>0.2</c:v>
                </c:pt>
                <c:pt idx="4">
                  <c:v>0.08</c:v>
                </c:pt>
                <c:pt idx="5">
                  <c:v>0.17</c:v>
                </c:pt>
                <c:pt idx="6">
                  <c:v>0.01</c:v>
                </c:pt>
                <c:pt idx="7">
                  <c:v>0.03</c:v>
                </c:pt>
                <c:pt idx="8">
                  <c:v>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10</c:v>
                </c:pt>
                <c:pt idx="1">
                  <c:v>83</c:v>
                </c:pt>
                <c:pt idx="2">
                  <c:v>48</c:v>
                </c:pt>
                <c:pt idx="3">
                  <c:v>27</c:v>
                </c:pt>
                <c:pt idx="4">
                  <c:v>10</c:v>
                </c:pt>
                <c:pt idx="5">
                  <c:v>23</c:v>
                </c:pt>
                <c:pt idx="6">
                  <c:v>5</c:v>
                </c:pt>
                <c:pt idx="7">
                  <c:v>6</c:v>
                </c:pt>
                <c:pt idx="8">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61</c:v>
                </c:pt>
                <c:pt idx="2">
                  <c:v>35</c:v>
                </c:pt>
                <c:pt idx="3">
                  <c:v>13</c:v>
                </c:pt>
                <c:pt idx="4">
                  <c:v>5</c:v>
                </c:pt>
                <c:pt idx="5">
                  <c:v>9</c:v>
                </c:pt>
                <c:pt idx="6">
                  <c:v>0</c:v>
                </c:pt>
                <c:pt idx="7">
                  <c:v>1</c:v>
                </c:pt>
                <c:pt idx="8">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4.6067047020066643E-2"/>
                  <c:y val="-9.8059333915195598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35</c:v>
                </c:pt>
                <c:pt idx="2">
                  <c:v>8</c:v>
                </c:pt>
                <c:pt idx="3">
                  <c:v>3</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0.8</c:v>
                </c:pt>
                <c:pt idx="1">
                  <c:v>0.84</c:v>
                </c:pt>
                <c:pt idx="2">
                  <c:v>0.85</c:v>
                </c:pt>
                <c:pt idx="3">
                  <c:v>0.87</c:v>
                </c:pt>
                <c:pt idx="4">
                  <c:v>0.87</c:v>
                </c:pt>
                <c:pt idx="5">
                  <c:v>0.88</c:v>
                </c:pt>
                <c:pt idx="6">
                  <c:v>0.88</c:v>
                </c:pt>
                <c:pt idx="7">
                  <c:v>0.88</c:v>
                </c:pt>
                <c:pt idx="8">
                  <c:v>0.88</c:v>
                </c:pt>
                <c:pt idx="9">
                  <c:v>0.88</c:v>
                </c:pt>
                <c:pt idx="10">
                  <c:v>0.9</c:v>
                </c:pt>
                <c:pt idx="11">
                  <c:v>0.9</c:v>
                </c:pt>
                <c:pt idx="12">
                  <c:v>0.91</c:v>
                </c:pt>
                <c:pt idx="13">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65</c:v>
                </c:pt>
                <c:pt idx="1">
                  <c:v>67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24</c:v>
                </c:pt>
                <c:pt idx="1">
                  <c:v>21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9.5205230508137659E-2"/>
                  <c:y val="-4.52581541147056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2.699214587076029E-3"/>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30</c:v>
                </c:pt>
                <c:pt idx="2">
                  <c:v>12</c:v>
                </c:pt>
                <c:pt idx="3">
                  <c:v>7</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5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LINCOLNSHIRE INTEGRATED CARE SYSTEM</a:t>
            </a:r>
            <a:endParaRPr lang="en-GB" sz="35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LINCOLNSHIRE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LINCOLNSHIRE INTEGRATED CARE SYSTEM, 25,483</a:t>
            </a:r>
            <a:r>
              <a:rPr lang="en-GB" sz="1600"/>
              <a:t> questionnaires were sent out, and </a:t>
            </a:r>
            <a:r>
              <a:rPr lang="en-GB" sz="1600" b="1">
                <a:solidFill>
                  <a:srgbClr val="005EB8"/>
                </a:solidFill>
              </a:rPr>
              <a:t>9,046</a:t>
            </a:r>
            <a:r>
              <a:rPr lang="en-GB" sz="1600"/>
              <a:t> were returned completed. This represents a response rate of </a:t>
            </a:r>
            <a:r>
              <a:rPr lang="en-GB" sz="1600" b="1">
                <a:solidFill>
                  <a:srgbClr val="005EB8"/>
                </a:solidFill>
              </a:rPr>
              <a:t>35%</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dec="http://schemas.microsoft.com/office/drawing/2017/decorative" xmlns:a14="http://schemas.microsoft.com/office/drawing/2010/main" xmlns:a16="http://schemas.microsoft.com/office/drawing/2014/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LINCOLNSHIRE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25,483</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9,046</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35%</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73%</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58%</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67%</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68%</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4,691;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8,004;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2,247;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8,832;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9,003;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LINCOLNSHIRE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25,483</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9,046</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35%</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91%</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83%</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69%</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90%</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91%</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4,539;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8,654;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8,471;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8,177;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8,584;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5980234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52944399"/>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2336926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3278864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675249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466185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748907013"/>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(9,299); ICS 2025 (9,003); PCN bases range from 198 to 1,070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786499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42650439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938394556"/>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669727936"/>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21386256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LINCOLNSHIRE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05890614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92759611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249445057"/>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23496847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90467943"/>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05774411"/>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LINDSEY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LINCOLN PCN</a:t>
                      </a: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204579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85312658"/>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(9,003); PCN bases range from 198 to 1,070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49650067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8884974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LINCOLNSHIRE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06162263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1178069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(8,937); PCN bases range from 196 to 1,061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97727086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2790940455"/>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LINCOLNSHIRE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16720801"/>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2553663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797737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894578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48683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736243915"/>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(8,804); ICS 2025 (8,525); PCN bases range from 186 to 1,009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30637995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7027420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5581232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002760490"/>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980805798"/>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460950637"/>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LINCOLNSHIRE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175908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26013102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92567338"/>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SPALDING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K2 HEALTHCARE SLEAFORD PCN</a:t>
                      </a: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488777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927975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0393183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(8,525); PCN bases range from 186 to 1,009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LINCOLNSHIRE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4395979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0697193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746707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670401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03985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40427470"/>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(4,823); ICS 2025 (4,922); PCN bases range from 76 to 749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3245586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6094274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3212214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850853373"/>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048112433"/>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LINCOLNSHIRE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2984904511"/>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9908020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58112127"/>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IMP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K2 HEALTHCARE SLEAFORD PCN</a:t>
                      </a: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4819554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876124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0084053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(4,922); PCN bases range from 76 to 749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373234600"/>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LINCOLNSHIRE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8230081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8668007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869256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0524485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4730881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078253133"/>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(2,619); ICS 2025 (3,153); PCN bases range from 62 to 410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1482815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0899881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0620638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897022314"/>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75159515"/>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LINCOLNSHIRE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188537331"/>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5319701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93465433"/>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LINDSEY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LINCOLN HEALTH PARTNERSHIP PCN</a:t>
                      </a: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552624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10574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3052616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(3,153); PCN bases range from 62 to 410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20518299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LINCOLNSHIRE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64525618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55774646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(8,811); PCN bases range from 189 to 1,044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53870262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119131013"/>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LINCOLNSHIRE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88355113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58365470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(5,124); PCN bases range from 117 to 625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39103991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771825877"/>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LINCOLNSHIRE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0169334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2855434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487349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0565049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261777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88039408"/>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(8,536); ICS 2025 (8,471); PCN bases range from 177 to 1,008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8050658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9292080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485143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850950853"/>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180238300"/>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001980278"/>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635302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66293996"/>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GRANTHAM AND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APEX PCN</a:t>
                      </a: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210846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493235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2250946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(8,471); PCN bases range from 177 to 1,008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38550654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LINCOLNSHIRE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9829195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2898660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964565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286966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975507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195743726"/>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(7,086); ICS 2025 (7,005); PCN bases range from 137 to 851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6986233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8599307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7609456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010698592"/>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593196587"/>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19701751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52292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91223295"/>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LINCOLN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GRANTHAM AND RURAL PCN</a:t>
                      </a: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420678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827714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5411514"/>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(7,005); PCN bases range from 137 to 851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42662684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LINCOLNSHIRE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2921979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0731338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451242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1278890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589529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46575294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(9,100); ICS 2025 (8,832); PCN bases range from 190 to 1,043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7020007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8197180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037525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82936354"/>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42508041"/>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42724638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4453729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41573607"/>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LINDSEY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LINCOLN PCN</a:t>
                      </a: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540260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971060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4547205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(8,832); PCN bases range from 190 to 1,043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87182981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LINCOLNSHIRE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3235095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9822710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5482653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345223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3440007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12836556"/>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(8,187); ICS 2025 (8,003); PCN bases range from 173 to 944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9304454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932293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066172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31803717"/>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280127625"/>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06442019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1922322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33108028"/>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GRANTHAM AND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APEX PCN</a:t>
                      </a: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06644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457007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6830685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(8,003); PCN bases range from 173 to 944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63359927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56560013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98395897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2686202848"/>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3437454370"/>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(8,714); PCN bases range from 186 to 1,035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4866303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9449772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877790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4024141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659809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2186994"/>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(8,866); ICS 2025 (8,627); PCN bases range from 189 to 1,020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5543738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1042277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9463425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00201402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57028352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25344566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5834813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2986132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099319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7032334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743188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16423837"/>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(8,878); ICS 2025 (8,634); PCN bases range from 187 to 1,018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4340151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21321527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1608967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54476232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74085134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97306972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0919587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750705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8269834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132449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720183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9649426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(6,524); ICS 2025 (6,379); PCN bases range from 138 to 757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6347580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1124132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6105150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32414138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127528484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131037537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8282995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2795730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934313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626443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601046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4266784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(8,594); ICS 2025 (8,373); PCN bases range from 179 to 990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9100871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7386369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737983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1735889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82558944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11868050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6954998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542033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9220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563379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435006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48573379"/>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(8,832); ICS 2025 (8,584); PCN bases range from 184 to 1,015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8882734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687335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6185373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8217720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132420870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57677263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0402563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011875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340399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9119728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9102821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6734258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(8,367); ICS 2025 (8,177); PCN bases range from 180 to 960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692565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3774833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3122262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22569267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72053616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418891462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0879298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7012072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246415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218938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279978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4140673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(8,877); ICS 2025 (8,654); PCN bases range from 187 to 1,025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4568864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2681633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1935769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77201783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233693225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385512167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988905323"/>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 to 4,872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772127213"/>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60 to 8,016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861864330"/>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28 to 8,523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564057578"/>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42 to 2,150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53079472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819259800"/>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638095652"/>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970379156"/>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6885536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LINCOLNSHIRE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969211704"/>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16259952"/>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(8,634).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538735615"/>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635802765"/>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3,662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96971086"/>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924 to 2,105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45065148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43008689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71 to 2,863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34893076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432771653"/>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(8,634).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33774836"/>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LINCOLNSHIRE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5733286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206325875"/>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904963266"/>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741948995"/>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8384621"/>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 to 5,287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4131693311"/>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29 to 8,227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855389955"/>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1,708 to 6,849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2764003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LINCOLNSHIRE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805741812"/>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(8,634).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1857108612"/>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2641102392"/>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7766149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8682150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10650605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(2,271). ICS 2025 (2,247);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528387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7513309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0559103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931824161"/>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832177528"/>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06761407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19852746"/>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10484374"/>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23722427"/>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31005545"/>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56366803"/>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728985239"/>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(4,307); ICS 2025 (4,539); PCN bases range from 91 to 531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283727894"/>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927069021"/>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7174968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0759082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7923991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0960857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2234899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26932187"/>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K2 HEALTHCARE SLEAFORD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LINCOLN PCN</a:t>
                      </a: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23603505"/>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06694733"/>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(4,539); PCN bases range from 91 to 531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346849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64980975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LINCOLNSHIRE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65890474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2895353278"/>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(8,990); PCN bases range from 195 to 1,064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55159900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081352734"/>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606114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3075321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1271304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209186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551079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387098214"/>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(8,132); ICS 2025 (8,004); PCN bases range from 171 to 962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15064507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6355655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913747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115474758"/>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318731601"/>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69595420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7250866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50968363"/>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GRANTHAM AND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FIRST COASTAL PCN</a:t>
                      </a: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082289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71803575"/>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(8,004); PCN bases range from 171 to 962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17528381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86781977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LINCOLNSHIRE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0325130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0563438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392795864"/>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(5,080). ICS 2025 (4,691);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3965919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513959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528687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501917935"/>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162315177"/>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03452463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1441236651"/>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Props1.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purl.org/dc/dcmitype/"/>
    <ds:schemaRef ds:uri="c143a6c5-5942-4b69-8d61-fb579588568f"/>
    <ds:schemaRef ds:uri="http://purl.org/dc/terms/"/>
    <ds:schemaRef ds:uri="http://purl.org/dc/elements/1.1/"/>
    <ds:schemaRef ds:uri="http://schemas.microsoft.com/office/infopath/2007/PartnerControls"/>
    <ds:schemaRef ds:uri="http://schemas.microsoft.com/office/2006/metadata/properties"/>
    <ds:schemaRef ds:uri="57b21b79-5d32-4c3c-9402-b397da5c7a71"/>
    <ds:schemaRef ds:uri="http://schemas.microsoft.com/office/2006/documentManagement/typ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3055</TotalTime>
  <Words>8712</Words>
  <Application>Microsoft Office PowerPoint</Application>
  <PresentationFormat>Widescreen</PresentationFormat>
  <Paragraphs>1462</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1194</cp:revision>
  <dcterms:created xsi:type="dcterms:W3CDTF">2020-01-09T15:19:38Z</dcterms:created>
  <dcterms:modified xsi:type="dcterms:W3CDTF">2025-07-08T16:22:34Z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