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9924774084057757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663E-3"/>
                  <c:y val="-0.1169168981296563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30</c:v>
                </c:pt>
                <c:pt idx="2">
                  <c:v>12</c:v>
                </c:pt>
                <c:pt idx="3">
                  <c:v>6</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0.61</c:v>
                </c:pt>
                <c:pt idx="1">
                  <c:v>0.68</c:v>
                </c:pt>
                <c:pt idx="2">
                  <c:v>0.7</c:v>
                </c:pt>
                <c:pt idx="3">
                  <c:v>0.71</c:v>
                </c:pt>
                <c:pt idx="4">
                  <c:v>0.71</c:v>
                </c:pt>
                <c:pt idx="5">
                  <c:v>0.72</c:v>
                </c:pt>
                <c:pt idx="6">
                  <c:v>0.73</c:v>
                </c:pt>
                <c:pt idx="7">
                  <c:v>0.73</c:v>
                </c:pt>
                <c:pt idx="8">
                  <c:v>0.74</c:v>
                </c:pt>
                <c:pt idx="9">
                  <c:v>0.74</c:v>
                </c:pt>
                <c:pt idx="10">
                  <c:v>0.74</c:v>
                </c:pt>
                <c:pt idx="11">
                  <c:v>0.75</c:v>
                </c:pt>
                <c:pt idx="12">
                  <c:v>0.76</c:v>
                </c:pt>
                <c:pt idx="13">
                  <c:v>0.78</c:v>
                </c:pt>
                <c:pt idx="14">
                  <c:v>0.78</c:v>
                </c:pt>
                <c:pt idx="15">
                  <c:v>0.79</c:v>
                </c:pt>
                <c:pt idx="16">
                  <c:v>0.79</c:v>
                </c:pt>
                <c:pt idx="17">
                  <c:v>0.8</c:v>
                </c:pt>
                <c:pt idx="18">
                  <c:v>0.82</c:v>
                </c:pt>
                <c:pt idx="19">
                  <c:v>0.83</c:v>
                </c:pt>
                <c:pt idx="20">
                  <c:v>0.85</c:v>
                </c:pt>
                <c:pt idx="21">
                  <c:v>0.87</c:v>
                </c:pt>
                <c:pt idx="22">
                  <c:v>0.88</c:v>
                </c:pt>
                <c:pt idx="23">
                  <c:v>0.89</c:v>
                </c:pt>
                <c:pt idx="24">
                  <c:v>0.89</c:v>
                </c:pt>
                <c:pt idx="25">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0.55000000000000004</c:v>
                </c:pt>
                <c:pt idx="1">
                  <c:v>0.37</c:v>
                </c:pt>
                <c:pt idx="2">
                  <c:v>0.5</c:v>
                </c:pt>
                <c:pt idx="3">
                  <c:v>0.25</c:v>
                </c:pt>
                <c:pt idx="4">
                  <c:v>0.04</c:v>
                </c:pt>
                <c:pt idx="5">
                  <c:v>0.31</c:v>
                </c:pt>
                <c:pt idx="6">
                  <c:v>0.11</c:v>
                </c:pt>
                <c:pt idx="7">
                  <c:v>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70</c:v>
                </c:pt>
                <c:pt idx="1">
                  <c:v>53</c:v>
                </c:pt>
                <c:pt idx="2">
                  <c:v>59</c:v>
                </c:pt>
                <c:pt idx="3">
                  <c:v>32</c:v>
                </c:pt>
                <c:pt idx="4">
                  <c:v>8</c:v>
                </c:pt>
                <c:pt idx="5">
                  <c:v>40</c:v>
                </c:pt>
                <c:pt idx="6">
                  <c:v>20</c:v>
                </c:pt>
                <c:pt idx="7">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33</c:v>
                </c:pt>
                <c:pt idx="1">
                  <c:v>18</c:v>
                </c:pt>
                <c:pt idx="2">
                  <c:v>38</c:v>
                </c:pt>
                <c:pt idx="3">
                  <c:v>17</c:v>
                </c:pt>
                <c:pt idx="4">
                  <c:v>1</c:v>
                </c:pt>
                <c:pt idx="5">
                  <c:v>19</c:v>
                </c:pt>
                <c:pt idx="6">
                  <c:v>5</c:v>
                </c:pt>
                <c:pt idx="7">
                  <c:v>10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52</c:v>
                </c:pt>
                <c:pt idx="1">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36</c:v>
                </c:pt>
                <c:pt idx="1">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35</c:v>
                </c:pt>
                <c:pt idx="2">
                  <c:v>12</c:v>
                </c:pt>
                <c:pt idx="3">
                  <c:v>23</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0.31</c:v>
                </c:pt>
                <c:pt idx="1">
                  <c:v>0.36</c:v>
                </c:pt>
                <c:pt idx="2">
                  <c:v>0.39</c:v>
                </c:pt>
                <c:pt idx="3">
                  <c:v>0.43</c:v>
                </c:pt>
                <c:pt idx="4">
                  <c:v>0.45</c:v>
                </c:pt>
                <c:pt idx="5">
                  <c:v>0.46</c:v>
                </c:pt>
                <c:pt idx="6">
                  <c:v>0.46</c:v>
                </c:pt>
                <c:pt idx="7">
                  <c:v>0.46</c:v>
                </c:pt>
                <c:pt idx="8">
                  <c:v>0.46</c:v>
                </c:pt>
                <c:pt idx="9">
                  <c:v>0.47</c:v>
                </c:pt>
                <c:pt idx="10">
                  <c:v>0.48</c:v>
                </c:pt>
                <c:pt idx="11">
                  <c:v>0.48</c:v>
                </c:pt>
                <c:pt idx="12">
                  <c:v>0.5</c:v>
                </c:pt>
                <c:pt idx="13">
                  <c:v>0.5</c:v>
                </c:pt>
                <c:pt idx="14">
                  <c:v>0.52</c:v>
                </c:pt>
                <c:pt idx="15">
                  <c:v>0.54</c:v>
                </c:pt>
                <c:pt idx="16">
                  <c:v>0.56999999999999995</c:v>
                </c:pt>
                <c:pt idx="17">
                  <c:v>0.56999999999999995</c:v>
                </c:pt>
                <c:pt idx="18">
                  <c:v>0.56999999999999995</c:v>
                </c:pt>
                <c:pt idx="19">
                  <c:v>0.63</c:v>
                </c:pt>
                <c:pt idx="20">
                  <c:v>0.65</c:v>
                </c:pt>
                <c:pt idx="21">
                  <c:v>0.66</c:v>
                </c:pt>
                <c:pt idx="22">
                  <c:v>0.7</c:v>
                </c:pt>
                <c:pt idx="23">
                  <c:v>0.75</c:v>
                </c:pt>
                <c:pt idx="24">
                  <c:v>0.77</c:v>
                </c:pt>
                <c:pt idx="25">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53</c:v>
                </c:pt>
                <c:pt idx="1">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34</c:v>
                </c:pt>
                <c:pt idx="1">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33</c:v>
                </c:pt>
                <c:pt idx="2">
                  <c:v>13</c:v>
                </c:pt>
                <c:pt idx="3">
                  <c:v>18</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0.3</c:v>
                </c:pt>
                <c:pt idx="1">
                  <c:v>0.36</c:v>
                </c:pt>
                <c:pt idx="2">
                  <c:v>0.39</c:v>
                </c:pt>
                <c:pt idx="3">
                  <c:v>0.44</c:v>
                </c:pt>
                <c:pt idx="4">
                  <c:v>0.44</c:v>
                </c:pt>
                <c:pt idx="5">
                  <c:v>0.52</c:v>
                </c:pt>
                <c:pt idx="6">
                  <c:v>0.53</c:v>
                </c:pt>
                <c:pt idx="7">
                  <c:v>0.54</c:v>
                </c:pt>
                <c:pt idx="8">
                  <c:v>0.56000000000000005</c:v>
                </c:pt>
                <c:pt idx="9">
                  <c:v>0.56999999999999995</c:v>
                </c:pt>
                <c:pt idx="10">
                  <c:v>0.57999999999999996</c:v>
                </c:pt>
                <c:pt idx="11">
                  <c:v>0.57999999999999996</c:v>
                </c:pt>
                <c:pt idx="12">
                  <c:v>0.59</c:v>
                </c:pt>
                <c:pt idx="13">
                  <c:v>0.6</c:v>
                </c:pt>
                <c:pt idx="14">
                  <c:v>0.61</c:v>
                </c:pt>
                <c:pt idx="15">
                  <c:v>0.61</c:v>
                </c:pt>
                <c:pt idx="16">
                  <c:v>0.62</c:v>
                </c:pt>
                <c:pt idx="17">
                  <c:v>0.62</c:v>
                </c:pt>
                <c:pt idx="18">
                  <c:v>0.62</c:v>
                </c:pt>
                <c:pt idx="19">
                  <c:v>0.64</c:v>
                </c:pt>
                <c:pt idx="20">
                  <c:v>0.65</c:v>
                </c:pt>
                <c:pt idx="21">
                  <c:v>0.65</c:v>
                </c:pt>
                <c:pt idx="22">
                  <c:v>0.68</c:v>
                </c:pt>
                <c:pt idx="23">
                  <c:v>0.7</c:v>
                </c:pt>
                <c:pt idx="24">
                  <c:v>0.73</c:v>
                </c:pt>
                <c:pt idx="25">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46</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40</c:v>
                </c:pt>
                <c:pt idx="1">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29</c:v>
                </c:pt>
                <c:pt idx="2">
                  <c:v>14</c:v>
                </c:pt>
                <c:pt idx="3">
                  <c:v>19</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0.28000000000000003</c:v>
                </c:pt>
                <c:pt idx="1">
                  <c:v>0.34</c:v>
                </c:pt>
                <c:pt idx="2">
                  <c:v>0.36</c:v>
                </c:pt>
                <c:pt idx="3">
                  <c:v>0.39</c:v>
                </c:pt>
                <c:pt idx="4">
                  <c:v>0.41</c:v>
                </c:pt>
                <c:pt idx="5">
                  <c:v>0.43</c:v>
                </c:pt>
                <c:pt idx="6">
                  <c:v>0.45</c:v>
                </c:pt>
                <c:pt idx="7">
                  <c:v>0.45</c:v>
                </c:pt>
                <c:pt idx="8">
                  <c:v>0.45</c:v>
                </c:pt>
                <c:pt idx="9">
                  <c:v>0.46</c:v>
                </c:pt>
                <c:pt idx="10">
                  <c:v>0.48</c:v>
                </c:pt>
                <c:pt idx="11">
                  <c:v>0.51</c:v>
                </c:pt>
                <c:pt idx="12">
                  <c:v>0.52</c:v>
                </c:pt>
                <c:pt idx="13">
                  <c:v>0.53</c:v>
                </c:pt>
                <c:pt idx="14">
                  <c:v>0.54</c:v>
                </c:pt>
                <c:pt idx="15">
                  <c:v>0.56000000000000005</c:v>
                </c:pt>
                <c:pt idx="16">
                  <c:v>0.56000000000000005</c:v>
                </c:pt>
                <c:pt idx="17">
                  <c:v>0.56999999999999995</c:v>
                </c:pt>
                <c:pt idx="18">
                  <c:v>0.59</c:v>
                </c:pt>
                <c:pt idx="19">
                  <c:v>0.6</c:v>
                </c:pt>
                <c:pt idx="20">
                  <c:v>0.61</c:v>
                </c:pt>
                <c:pt idx="21">
                  <c:v>0.66</c:v>
                </c:pt>
                <c:pt idx="22">
                  <c:v>0.68</c:v>
                </c:pt>
                <c:pt idx="23">
                  <c:v>0.69</c:v>
                </c:pt>
                <c:pt idx="24">
                  <c:v>0.69</c:v>
                </c:pt>
                <c:pt idx="25">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0.46</c:v>
                </c:pt>
                <c:pt idx="1">
                  <c:v>0.12</c:v>
                </c:pt>
                <c:pt idx="2">
                  <c:v>0.28000000000000003</c:v>
                </c:pt>
                <c:pt idx="3">
                  <c:v>0.11</c:v>
                </c:pt>
                <c:pt idx="4">
                  <c:v>0.01</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77</c:v>
                </c:pt>
                <c:pt idx="1">
                  <c:v>18</c:v>
                </c:pt>
                <c:pt idx="2">
                  <c:v>52</c:v>
                </c:pt>
                <c:pt idx="3">
                  <c:v>19</c:v>
                </c:pt>
                <c:pt idx="4">
                  <c:v>3</c:v>
                </c:pt>
                <c:pt idx="5">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25</c:v>
                </c:pt>
                <c:pt idx="1">
                  <c:v>5</c:v>
                </c:pt>
                <c:pt idx="2">
                  <c:v>5</c:v>
                </c:pt>
                <c:pt idx="3">
                  <c:v>3</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0.11</c:v>
                </c:pt>
                <c:pt idx="1">
                  <c:v>0.76</c:v>
                </c:pt>
                <c:pt idx="2">
                  <c:v>0.09</c:v>
                </c:pt>
                <c:pt idx="3">
                  <c:v>0.01</c:v>
                </c:pt>
                <c:pt idx="4">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27</c:v>
                </c:pt>
                <c:pt idx="1">
                  <c:v>91</c:v>
                </c:pt>
                <c:pt idx="2">
                  <c:v>22</c:v>
                </c:pt>
                <c:pt idx="3">
                  <c:v>5</c:v>
                </c:pt>
                <c:pt idx="4">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48</c:v>
                </c:pt>
                <c:pt idx="2">
                  <c:v>1</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6.6898681061615506E-2"/>
                  <c:y val="-9.3076343632380001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2.4326793113314728E-2"/>
                  <c:y val="-0.11735712892778347"/>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85</c:v>
                </c:pt>
                <c:pt idx="1">
                  <c:v>9</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0.72</c:v>
                </c:pt>
                <c:pt idx="1">
                  <c:v>0.76</c:v>
                </c:pt>
                <c:pt idx="2">
                  <c:v>0.77</c:v>
                </c:pt>
                <c:pt idx="3">
                  <c:v>0.81</c:v>
                </c:pt>
                <c:pt idx="4">
                  <c:v>0.82</c:v>
                </c:pt>
                <c:pt idx="5">
                  <c:v>0.82</c:v>
                </c:pt>
                <c:pt idx="6">
                  <c:v>0.82</c:v>
                </c:pt>
                <c:pt idx="7">
                  <c:v>0.83</c:v>
                </c:pt>
                <c:pt idx="8">
                  <c:v>0.83</c:v>
                </c:pt>
                <c:pt idx="9">
                  <c:v>0.83</c:v>
                </c:pt>
                <c:pt idx="10">
                  <c:v>0.84</c:v>
                </c:pt>
                <c:pt idx="11">
                  <c:v>0.85</c:v>
                </c:pt>
                <c:pt idx="12">
                  <c:v>0.85</c:v>
                </c:pt>
                <c:pt idx="13">
                  <c:v>0.86</c:v>
                </c:pt>
                <c:pt idx="14">
                  <c:v>0.86</c:v>
                </c:pt>
                <c:pt idx="15">
                  <c:v>0.86</c:v>
                </c:pt>
                <c:pt idx="16">
                  <c:v>0.87</c:v>
                </c:pt>
                <c:pt idx="17">
                  <c:v>0.88</c:v>
                </c:pt>
                <c:pt idx="18">
                  <c:v>0.88</c:v>
                </c:pt>
                <c:pt idx="19">
                  <c:v>0.88</c:v>
                </c:pt>
                <c:pt idx="20">
                  <c:v>0.89</c:v>
                </c:pt>
                <c:pt idx="21">
                  <c:v>0.89</c:v>
                </c:pt>
                <c:pt idx="22">
                  <c:v>0.89</c:v>
                </c:pt>
                <c:pt idx="23">
                  <c:v>0.9</c:v>
                </c:pt>
                <c:pt idx="24">
                  <c:v>0.92</c:v>
                </c:pt>
                <c:pt idx="25">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pt idx="15">
                  <c:v>0.85</c:v>
                </c:pt>
                <c:pt idx="16">
                  <c:v>0.85</c:v>
                </c:pt>
                <c:pt idx="17">
                  <c:v>0.85</c:v>
                </c:pt>
                <c:pt idx="18">
                  <c:v>0.85</c:v>
                </c:pt>
                <c:pt idx="19">
                  <c:v>0.85</c:v>
                </c:pt>
                <c:pt idx="20">
                  <c:v>0.85</c:v>
                </c:pt>
                <c:pt idx="21">
                  <c:v>0.85</c:v>
                </c:pt>
                <c:pt idx="22">
                  <c:v>0.85</c:v>
                </c:pt>
                <c:pt idx="23">
                  <c:v>0.85</c:v>
                </c:pt>
                <c:pt idx="24">
                  <c:v>0.85</c:v>
                </c:pt>
                <c:pt idx="25">
                  <c:v>0.85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0"/>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1108-49FA-A063-1EA01A0F4F65}"/>
                </c:ext>
              </c:extLst>
            </c:dLbl>
            <c:dLbl>
              <c:idx val="1"/>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3-1108-49FA-A063-1EA01A0F4F65}"/>
                </c:ext>
              </c:extLst>
            </c:dLbl>
            <c:dLbl>
              <c:idx val="2"/>
              <c:layout>
                <c:manualLayout>
                  <c:x val="-5.1694435365793802E-2"/>
                  <c:y val="-9.307634363238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2163396556657392E-2"/>
                  <c:y val="-0.1092635338293156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baseline="0">
                      <a:solidFill>
                        <a:srgbClr val="292926"/>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56</c:v>
                </c:pt>
                <c:pt idx="1">
                  <c:v>32</c:v>
                </c:pt>
                <c:pt idx="2">
                  <c:v>6</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0.85</c:v>
                </c:pt>
                <c:pt idx="1">
                  <c:v>0.87</c:v>
                </c:pt>
                <c:pt idx="2">
                  <c:v>0.89</c:v>
                </c:pt>
                <c:pt idx="3">
                  <c:v>0.91</c:v>
                </c:pt>
                <c:pt idx="4">
                  <c:v>0.92</c:v>
                </c:pt>
                <c:pt idx="5">
                  <c:v>0.92</c:v>
                </c:pt>
                <c:pt idx="6">
                  <c:v>0.93</c:v>
                </c:pt>
                <c:pt idx="7">
                  <c:v>0.93</c:v>
                </c:pt>
                <c:pt idx="8">
                  <c:v>0.93</c:v>
                </c:pt>
                <c:pt idx="9">
                  <c:v>0.94</c:v>
                </c:pt>
                <c:pt idx="10">
                  <c:v>0.94</c:v>
                </c:pt>
                <c:pt idx="11">
                  <c:v>0.94</c:v>
                </c:pt>
                <c:pt idx="12">
                  <c:v>0.94</c:v>
                </c:pt>
                <c:pt idx="13">
                  <c:v>0.94</c:v>
                </c:pt>
                <c:pt idx="14">
                  <c:v>0.95</c:v>
                </c:pt>
                <c:pt idx="15">
                  <c:v>0.95</c:v>
                </c:pt>
                <c:pt idx="16">
                  <c:v>0.95</c:v>
                </c:pt>
                <c:pt idx="17">
                  <c:v>0.95</c:v>
                </c:pt>
                <c:pt idx="18">
                  <c:v>0.95</c:v>
                </c:pt>
                <c:pt idx="19">
                  <c:v>0.95</c:v>
                </c:pt>
                <c:pt idx="20">
                  <c:v>0.96</c:v>
                </c:pt>
                <c:pt idx="21">
                  <c:v>0.96</c:v>
                </c:pt>
                <c:pt idx="22">
                  <c:v>0.96</c:v>
                </c:pt>
                <c:pt idx="23">
                  <c:v>0.96</c:v>
                </c:pt>
                <c:pt idx="24">
                  <c:v>0.97</c:v>
                </c:pt>
                <c:pt idx="25">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pt idx="25">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70</c:v>
                </c:pt>
                <c:pt idx="1">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17</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4.9138183488071051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6992145870760854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29</c:v>
                </c:pt>
                <c:pt idx="2">
                  <c:v>12</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0.55000000000000004</c:v>
                </c:pt>
                <c:pt idx="1">
                  <c:v>0.6</c:v>
                </c:pt>
                <c:pt idx="2">
                  <c:v>0.6</c:v>
                </c:pt>
                <c:pt idx="3">
                  <c:v>0.64</c:v>
                </c:pt>
                <c:pt idx="4">
                  <c:v>0.65</c:v>
                </c:pt>
                <c:pt idx="5">
                  <c:v>0.66</c:v>
                </c:pt>
                <c:pt idx="6">
                  <c:v>0.66</c:v>
                </c:pt>
                <c:pt idx="7">
                  <c:v>0.66</c:v>
                </c:pt>
                <c:pt idx="8">
                  <c:v>0.68</c:v>
                </c:pt>
                <c:pt idx="9">
                  <c:v>0.68</c:v>
                </c:pt>
                <c:pt idx="10">
                  <c:v>0.68</c:v>
                </c:pt>
                <c:pt idx="11">
                  <c:v>0.69</c:v>
                </c:pt>
                <c:pt idx="12">
                  <c:v>0.69</c:v>
                </c:pt>
                <c:pt idx="13">
                  <c:v>0.7</c:v>
                </c:pt>
                <c:pt idx="14">
                  <c:v>0.72</c:v>
                </c:pt>
                <c:pt idx="15">
                  <c:v>0.73</c:v>
                </c:pt>
                <c:pt idx="16">
                  <c:v>0.75</c:v>
                </c:pt>
                <c:pt idx="17">
                  <c:v>0.76</c:v>
                </c:pt>
                <c:pt idx="18">
                  <c:v>0.78</c:v>
                </c:pt>
                <c:pt idx="19">
                  <c:v>0.79</c:v>
                </c:pt>
                <c:pt idx="20">
                  <c:v>0.8</c:v>
                </c:pt>
                <c:pt idx="21">
                  <c:v>0.82</c:v>
                </c:pt>
                <c:pt idx="22">
                  <c:v>0.84</c:v>
                </c:pt>
                <c:pt idx="23">
                  <c:v>0.84</c:v>
                </c:pt>
                <c:pt idx="24">
                  <c:v>0.87</c:v>
                </c:pt>
                <c:pt idx="25">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0.54</c:v>
                </c:pt>
                <c:pt idx="1">
                  <c:v>0.54</c:v>
                </c:pt>
                <c:pt idx="2">
                  <c:v>0.61</c:v>
                </c:pt>
                <c:pt idx="3">
                  <c:v>0.61</c:v>
                </c:pt>
                <c:pt idx="4">
                  <c:v>0.63</c:v>
                </c:pt>
                <c:pt idx="5">
                  <c:v>0.64</c:v>
                </c:pt>
                <c:pt idx="6">
                  <c:v>0.65</c:v>
                </c:pt>
                <c:pt idx="7">
                  <c:v>0.65</c:v>
                </c:pt>
                <c:pt idx="8">
                  <c:v>0.65</c:v>
                </c:pt>
                <c:pt idx="9">
                  <c:v>0.65</c:v>
                </c:pt>
                <c:pt idx="10">
                  <c:v>0.66</c:v>
                </c:pt>
                <c:pt idx="11">
                  <c:v>0.67</c:v>
                </c:pt>
                <c:pt idx="12">
                  <c:v>0.68</c:v>
                </c:pt>
                <c:pt idx="13">
                  <c:v>0.72</c:v>
                </c:pt>
                <c:pt idx="14">
                  <c:v>0.74</c:v>
                </c:pt>
                <c:pt idx="15">
                  <c:v>0.75</c:v>
                </c:pt>
                <c:pt idx="16">
                  <c:v>0.75</c:v>
                </c:pt>
                <c:pt idx="17">
                  <c:v>0.77</c:v>
                </c:pt>
                <c:pt idx="18">
                  <c:v>0.77</c:v>
                </c:pt>
                <c:pt idx="19">
                  <c:v>0.77</c:v>
                </c:pt>
                <c:pt idx="20">
                  <c:v>0.77</c:v>
                </c:pt>
                <c:pt idx="21">
                  <c:v>0.79</c:v>
                </c:pt>
                <c:pt idx="22">
                  <c:v>0.8</c:v>
                </c:pt>
                <c:pt idx="23">
                  <c:v>0.81</c:v>
                </c:pt>
                <c:pt idx="24">
                  <c:v>0.83</c:v>
                </c:pt>
                <c:pt idx="25">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0.23</c:v>
                </c:pt>
                <c:pt idx="1">
                  <c:v>0.68</c:v>
                </c:pt>
                <c:pt idx="2">
                  <c:v>0.06</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39</c:v>
                </c:pt>
                <c:pt idx="1">
                  <c:v>82</c:v>
                </c:pt>
                <c:pt idx="2">
                  <c:v>17</c:v>
                </c:pt>
                <c:pt idx="3">
                  <c:v>2</c:v>
                </c:pt>
                <c:pt idx="4">
                  <c:v>2</c:v>
                </c:pt>
                <c:pt idx="5">
                  <c:v>5</c:v>
                </c:pt>
                <c:pt idx="6">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13</c:v>
                </c:pt>
                <c:pt idx="1">
                  <c:v>50</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3.9924774084057729E-2"/>
                  <c:y val="-9.4287821072303463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1.8426818808026643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67</c:v>
                </c:pt>
                <c:pt idx="1">
                  <c:v>22</c:v>
                </c:pt>
                <c:pt idx="2">
                  <c:v>6</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5.8351592892084372E-2"/>
                  <c:y val="-8.297328254362705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22</c:v>
                </c:pt>
                <c:pt idx="2">
                  <c:v>7</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21</c:v>
                </c:pt>
                <c:pt idx="2">
                  <c:v>19</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04E-2"/>
                  <c:y val="-0.1056023596009799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34</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7E-3"/>
                  <c:y val="-0.10560235960097988"/>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68</c:v>
                </c:pt>
                <c:pt idx="1">
                  <c:v>25</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056023596009799"/>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27</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8E-2"/>
                  <c:y val="-9.428782107230350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30</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47AF4CD6-42A2-4DEF-BBEA-052CCE1258A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F4819FB1-A1E9-4142-96A6-76C46DA3049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D48A3B8-3730-41AF-9F11-79DD62A7A1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7ABD328-1E3B-44E5-84EB-E82E0D7542A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0F7D1E77-CEC0-402E-8DE8-CA15AC1C665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9EE1AF53-936E-494E-9FB7-785714DF809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A961DE0E-F675-426B-9BFB-8F81256124C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FC6D2F2-FCE6-4B72-B44B-63B7DD533A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F9390C62-42E7-4C47-B207-0CF3323193F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0.88</c:v>
                </c:pt>
                <c:pt idx="3">
                  <c:v>0</c:v>
                </c:pt>
                <c:pt idx="4">
                  <c:v>0.87</c:v>
                </c:pt>
                <c:pt idx="5">
                  <c:v>0.89</c:v>
                </c:pt>
                <c:pt idx="6">
                  <c:v>0.47</c:v>
                </c:pt>
                <c:pt idx="7">
                  <c:v>0.79</c:v>
                </c:pt>
                <c:pt idx="8">
                  <c:v>0.73</c:v>
                </c:pt>
                <c:pt idx="9">
                  <c:v>0</c:v>
                </c:pt>
                <c:pt idx="11">
                  <c:v>0.88</c:v>
                </c:pt>
                <c:pt idx="12">
                  <c:v>0.92</c:v>
                </c:pt>
                <c:pt idx="13">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AAD132B-C056-49A6-8638-764C21EA121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D0F3DFB-045C-4EB4-BA6F-9FA9A8AC70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B752F0F1-8CBC-445B-930C-9144AE7D9C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C7F6DA19-B30F-4A35-A3A7-6E55629A92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07F758E1-9C22-42B5-AD61-083EAEE119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F490968B-800F-47F1-90A1-F6436BC6A9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1D03104-35F5-47CD-9A09-C616F98AF7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EEDED7B0-EA7C-4D9F-8929-2DBAF54CDF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59639813-13DD-4232-B370-8D13315056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0.12</c:v>
                </c:pt>
                <c:pt idx="2">
                  <c:v>1</c:v>
                </c:pt>
                <c:pt idx="3">
                  <c:v>1</c:v>
                </c:pt>
                <c:pt idx="4">
                  <c:v>0.13</c:v>
                </c:pt>
                <c:pt idx="5">
                  <c:v>0.10999999999999999</c:v>
                </c:pt>
                <c:pt idx="6">
                  <c:v>0.53</c:v>
                </c:pt>
                <c:pt idx="7">
                  <c:v>0.20999999999999996</c:v>
                </c:pt>
                <c:pt idx="8">
                  <c:v>0.27</c:v>
                </c:pt>
                <c:pt idx="9">
                  <c:v>1</c:v>
                </c:pt>
                <c:pt idx="10">
                  <c:v>1</c:v>
                </c:pt>
                <c:pt idx="11">
                  <c:v>0.12</c:v>
                </c:pt>
                <c:pt idx="12">
                  <c:v>7.999999999999996E-2</c:v>
                </c:pt>
                <c:pt idx="13">
                  <c:v>0.28000000000000003</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88%</c:v>
                  </c:pt>
                  <c:pt idx="4">
                    <c:v>87%</c:v>
                  </c:pt>
                  <c:pt idx="5">
                    <c:v>89%</c:v>
                  </c:pt>
                  <c:pt idx="6">
                    <c:v>47%</c:v>
                  </c:pt>
                  <c:pt idx="7">
                    <c:v>79%</c:v>
                  </c:pt>
                  <c:pt idx="8">
                    <c:v>73%</c:v>
                  </c:pt>
                  <c:pt idx="11">
                    <c:v>88%</c:v>
                  </c:pt>
                  <c:pt idx="12">
                    <c:v>92%</c:v>
                  </c:pt>
                  <c:pt idx="13">
                    <c:v>72%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8D60AA6-7ABB-45E1-A483-072C1B966C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2692448-E088-4FFA-B40F-D747E299E1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02BD0465-4522-43F9-921E-41D0B7C9AE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923E5236-5491-4C8D-865A-41DDCA0BD2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75E52BD-33B1-4335-A3AB-B3720DCAEA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17A4ABB3-99B3-4C12-B703-A2CEF69636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4EEE0727-0AC5-4616-AF3A-0FE7707CE0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5C032BF-2825-438C-8B95-0F7380EE03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B3C32276-10C1-477D-83BB-4AD3CF3012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8CDEEDE9-F880-4CA5-899C-0FDE3CC02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E6578F4C-12D1-4A57-B537-49A25FFD46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D651AB73-841E-4E9D-9A8D-E9C876C713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3666F52-7478-4117-8262-5FA96B9439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88265AD1-B20F-41A4-962B-36222AD915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0.88</c:v>
                </c:pt>
                <c:pt idx="2">
                  <c:v>0.76</c:v>
                </c:pt>
                <c:pt idx="3">
                  <c:v>0.82</c:v>
                </c:pt>
                <c:pt idx="4">
                  <c:v>0.85</c:v>
                </c:pt>
                <c:pt idx="5">
                  <c:v>0.81</c:v>
                </c:pt>
                <c:pt idx="7">
                  <c:v>0</c:v>
                </c:pt>
                <c:pt idx="8">
                  <c:v>0.82</c:v>
                </c:pt>
                <c:pt idx="9">
                  <c:v>0.83</c:v>
                </c:pt>
                <c:pt idx="10">
                  <c:v>0.86</c:v>
                </c:pt>
                <c:pt idx="11">
                  <c:v>0.86</c:v>
                </c:pt>
                <c:pt idx="12">
                  <c:v>0.9</c:v>
                </c:pt>
                <c:pt idx="13">
                  <c:v>0.93</c:v>
                </c:pt>
                <c:pt idx="14">
                  <c:v>0.94</c:v>
                </c:pt>
                <c:pt idx="15">
                  <c:v>0.95</c:v>
                </c:pt>
                <c:pt idx="16">
                  <c:v>0.88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8147EB9F-EF9E-4078-B0DE-3F40DC2294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D32E8C1-FF17-4B1B-82BC-127E8D29E5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D952AF6A-F4D5-4359-9C8F-AE628A3793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7901B50-A2D6-465F-8B37-DDD9DD400F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0016B31-DC73-4172-B014-64B525D8FE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F08AC0C-7B93-4FC0-A990-9DAD9A0C3A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03D6B6F7-D936-4993-B70E-E79A23E170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636D0195-B82D-47CF-8FCF-8F67C31565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811D8C6-53DF-425A-9D1E-ED258EC792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9EE0B9E0-B43B-4F85-BABF-B66F8E15B1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F05A25C3-449D-4516-98DF-CB7FAB10A0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B2A0BE6E-10E9-496F-8652-9D917F0FA4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78744743-A480-4BA2-93BE-C6D994E8D9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09122761-9919-4274-98AC-6714BDD3B0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0.12</c:v>
                </c:pt>
                <c:pt idx="2">
                  <c:v>0.24</c:v>
                </c:pt>
                <c:pt idx="3">
                  <c:v>0.18000000000000005</c:v>
                </c:pt>
                <c:pt idx="4">
                  <c:v>0.15000000000000002</c:v>
                </c:pt>
                <c:pt idx="5">
                  <c:v>0.18999999999999995</c:v>
                </c:pt>
                <c:pt idx="6">
                  <c:v>1</c:v>
                </c:pt>
                <c:pt idx="7">
                  <c:v>1</c:v>
                </c:pt>
                <c:pt idx="8">
                  <c:v>0.18000000000000005</c:v>
                </c:pt>
                <c:pt idx="9">
                  <c:v>0.17000000000000004</c:v>
                </c:pt>
                <c:pt idx="10">
                  <c:v>0.14000000000000001</c:v>
                </c:pt>
                <c:pt idx="11">
                  <c:v>0.14000000000000001</c:v>
                </c:pt>
                <c:pt idx="12">
                  <c:v>9.9999999999999978E-2</c:v>
                </c:pt>
                <c:pt idx="13">
                  <c:v>6.9999999999999951E-2</c:v>
                </c:pt>
                <c:pt idx="14">
                  <c:v>6.0000000000000053E-2</c:v>
                </c:pt>
                <c:pt idx="15">
                  <c:v>5.0000000000000044E-2</c:v>
                </c:pt>
                <c:pt idx="16">
                  <c:v>0.12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88%</c:v>
                  </c:pt>
                  <c:pt idx="2">
                    <c:v>76%</c:v>
                  </c:pt>
                  <c:pt idx="3">
                    <c:v>82%</c:v>
                  </c:pt>
                  <c:pt idx="4">
                    <c:v>85%</c:v>
                  </c:pt>
                  <c:pt idx="5">
                    <c:v>81%</c:v>
                  </c:pt>
                  <c:pt idx="8">
                    <c:v>82%</c:v>
                  </c:pt>
                  <c:pt idx="9">
                    <c:v>83%</c:v>
                  </c:pt>
                  <c:pt idx="10">
                    <c:v>86%</c:v>
                  </c:pt>
                  <c:pt idx="11">
                    <c:v>86%</c:v>
                  </c:pt>
                  <c:pt idx="12">
                    <c:v>90%</c:v>
                  </c:pt>
                  <c:pt idx="13">
                    <c:v>93%</c:v>
                  </c:pt>
                  <c:pt idx="14">
                    <c:v>94%</c:v>
                  </c:pt>
                  <c:pt idx="15">
                    <c:v>95%</c:v>
                  </c:pt>
                  <c:pt idx="16">
                    <c:v>88%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DBD94A0-DCC2-486E-9E11-905A4AD1DD5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2A5939FB-AEBD-4BFD-A1F8-AD9D8EC2F01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69C8B609-F2DC-4301-B520-826761B562A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F396E78-F27B-4F92-88A1-9A7DFA40D33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EBDE61A-5E72-4C71-99BE-AE1AFF334E6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E76F6747-90C7-485F-B881-99B9B66EE642}"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2DAF2FC1-9A79-4D53-960E-D752F00DC77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0.91</c:v>
                </c:pt>
                <c:pt idx="6">
                  <c:v>0.89</c:v>
                </c:pt>
                <c:pt idx="7">
                  <c:v>0.88</c:v>
                </c:pt>
                <c:pt idx="8">
                  <c:v>0.87</c:v>
                </c:pt>
                <c:pt idx="9">
                  <c:v>0.88</c:v>
                </c:pt>
                <c:pt idx="13">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7975386-4E46-4792-B888-409285A13D6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0FFAC436-3004-437A-81CD-C65F266A98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70E39E1-AA89-457B-B1FA-B7968B8976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96C32E2F-ACEA-4CC4-B98E-F93BD8A04D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94D25AB-D290-49DE-9279-4BE33CBFC5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A89E8D8-C48E-4194-BCBC-DD6DBC889A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FFB466B6-1A35-4B7C-B5F2-FD3A39160E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8.9999999999999969E-2</c:v>
                </c:pt>
                <c:pt idx="6">
                  <c:v>0.10999999999999999</c:v>
                </c:pt>
                <c:pt idx="7">
                  <c:v>0.12</c:v>
                </c:pt>
                <c:pt idx="8">
                  <c:v>0.13</c:v>
                </c:pt>
                <c:pt idx="9">
                  <c:v>0.12</c:v>
                </c:pt>
                <c:pt idx="10">
                  <c:v>1</c:v>
                </c:pt>
                <c:pt idx="11">
                  <c:v>1</c:v>
                </c:pt>
                <c:pt idx="12">
                  <c:v>1</c:v>
                </c:pt>
                <c:pt idx="13">
                  <c:v>0.13</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88%</c:v>
                  </c:pt>
                  <c:pt idx="5">
                    <c:v>91%</c:v>
                  </c:pt>
                  <c:pt idx="6">
                    <c:v>89%</c:v>
                  </c:pt>
                  <c:pt idx="7">
                    <c:v>88%</c:v>
                  </c:pt>
                  <c:pt idx="8">
                    <c:v>87%</c:v>
                  </c:pt>
                  <c:pt idx="9">
                    <c:v>88%</c:v>
                  </c:pt>
                  <c:pt idx="13">
                    <c:v>87%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E95EEF6-433F-4533-97F7-12035F8D47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CDF1F0D-3469-4666-8547-CE8ACFF87E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0E92BA9-DAFD-439C-995E-7CC89716CE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4B380B4-9E07-4649-BBC0-192077231C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68818FC-E456-4AB8-8CA5-BCD5AC183C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0C81C848-C38E-4A98-99E4-64C82547CE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B5CA4E2C-A839-43B9-A5F5-2F89091B068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57581590-8A09-437D-BDA3-69ABF2B6BA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B4094A02-1B70-4678-8F92-C2899914D3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908C175-0B14-4517-B8BC-66E169861E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4F73A333-F316-4AD9-A08D-5000A0315A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2C0F672C-63FB-4547-8BC6-97E8A92464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9068920-E2D1-4D30-B7D7-FB49819D72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9514229E-570E-43A2-8CA8-9ADBA5D08F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27788049-978A-4EF1-B245-0D3FCA638B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AE3D15F-9379-43F6-B0A4-0A24CC679E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A8AD1B1-31AA-4D6D-92AF-8037494941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0.91</c:v>
                </c:pt>
                <c:pt idx="2">
                  <c:v>0.8</c:v>
                </c:pt>
                <c:pt idx="3">
                  <c:v>0.86</c:v>
                </c:pt>
                <c:pt idx="4">
                  <c:v>0.91</c:v>
                </c:pt>
                <c:pt idx="5">
                  <c:v>0.91</c:v>
                </c:pt>
                <c:pt idx="6">
                  <c:v>0.96</c:v>
                </c:pt>
                <c:pt idx="7">
                  <c:v>0.92</c:v>
                </c:pt>
                <c:pt idx="8">
                  <c:v>0.87</c:v>
                </c:pt>
                <c:pt idx="9">
                  <c:v>0.9</c:v>
                </c:pt>
                <c:pt idx="10">
                  <c:v>0.85</c:v>
                </c:pt>
                <c:pt idx="11">
                  <c:v>0.87</c:v>
                </c:pt>
                <c:pt idx="12">
                  <c:v>0.88</c:v>
                </c:pt>
                <c:pt idx="13">
                  <c:v>0.87</c:v>
                </c:pt>
                <c:pt idx="14">
                  <c:v>0.87</c:v>
                </c:pt>
                <c:pt idx="15">
                  <c:v>0.91</c:v>
                </c:pt>
                <c:pt idx="16">
                  <c:v>0.82</c:v>
                </c:pt>
                <c:pt idx="17">
                  <c:v>0.88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C4B7B7E-39F5-4BAB-8032-E6B367A94D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B8B751D9-7523-4F25-A0F1-8271DBFD8A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562A697-16D0-4C4D-BF22-8784B10B45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5D6CCE8A-2AA6-4496-B81F-B47BF9E4B9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EB82E73C-A6B4-4583-93E3-596B738AA3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FD19010-5FC4-4D5D-B8F3-45783D199D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EBF7913-5AE5-4E63-AEEE-A1698BD3CA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DDC3351-3FF6-4E9E-B9A1-C5341A796D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77107F7A-07CC-4EC6-936E-A8A657C109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6EC48A36-C653-4824-9011-67898A3974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E2C8493-CD2E-4FD7-BDE8-BCCBC055C1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6CD01B25-C65E-4FA5-A477-90DDFE48B7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9622419E-D09B-4A8D-84AA-4799CBDDD1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578894E-C390-4EA5-AA9E-AA6DA33463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9B95A725-57FD-4EC9-8F5B-546AD9B56C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24626D5-BCAA-4FE8-BEB5-3A3E657EE2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4079D2F4-9149-4F88-A877-522520EA4E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8.9999999999999969E-2</c:v>
                </c:pt>
                <c:pt idx="2">
                  <c:v>0.19999999999999996</c:v>
                </c:pt>
                <c:pt idx="3">
                  <c:v>0.14000000000000001</c:v>
                </c:pt>
                <c:pt idx="4">
                  <c:v>8.9999999999999969E-2</c:v>
                </c:pt>
                <c:pt idx="5">
                  <c:v>8.9999999999999969E-2</c:v>
                </c:pt>
                <c:pt idx="6">
                  <c:v>4.0000000000000036E-2</c:v>
                </c:pt>
                <c:pt idx="7">
                  <c:v>7.999999999999996E-2</c:v>
                </c:pt>
                <c:pt idx="8">
                  <c:v>0.13</c:v>
                </c:pt>
                <c:pt idx="9">
                  <c:v>9.9999999999999978E-2</c:v>
                </c:pt>
                <c:pt idx="10">
                  <c:v>0.15000000000000002</c:v>
                </c:pt>
                <c:pt idx="11">
                  <c:v>0.13</c:v>
                </c:pt>
                <c:pt idx="12">
                  <c:v>0.12</c:v>
                </c:pt>
                <c:pt idx="13">
                  <c:v>0.13</c:v>
                </c:pt>
                <c:pt idx="14">
                  <c:v>0.13</c:v>
                </c:pt>
                <c:pt idx="15">
                  <c:v>8.9999999999999969E-2</c:v>
                </c:pt>
                <c:pt idx="16">
                  <c:v>0.18000000000000005</c:v>
                </c:pt>
                <c:pt idx="17">
                  <c:v>0.12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91%</c:v>
                  </c:pt>
                  <c:pt idx="2">
                    <c:v>80%</c:v>
                  </c:pt>
                  <c:pt idx="3">
                    <c:v>86%</c:v>
                  </c:pt>
                  <c:pt idx="4">
                    <c:v>91%</c:v>
                  </c:pt>
                  <c:pt idx="5">
                    <c:v>91%</c:v>
                  </c:pt>
                  <c:pt idx="6">
                    <c:v>96%</c:v>
                  </c:pt>
                  <c:pt idx="7">
                    <c:v>92%</c:v>
                  </c:pt>
                  <c:pt idx="8">
                    <c:v>87%</c:v>
                  </c:pt>
                  <c:pt idx="9">
                    <c:v>90%</c:v>
                  </c:pt>
                  <c:pt idx="10">
                    <c:v>85%</c:v>
                  </c:pt>
                  <c:pt idx="11">
                    <c:v>87%</c:v>
                  </c:pt>
                  <c:pt idx="12">
                    <c:v>88%</c:v>
                  </c:pt>
                  <c:pt idx="13">
                    <c:v>87%</c:v>
                  </c:pt>
                  <c:pt idx="14">
                    <c:v>87%</c:v>
                  </c:pt>
                  <c:pt idx="15">
                    <c:v>91%</c:v>
                  </c:pt>
                  <c:pt idx="16">
                    <c:v>82%</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51B3501C-9C5E-4F8F-86B6-D8AC5C57E35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F0E19B1-A4D9-4E4C-AE6F-CE165551AB1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BE32EDFD-FD58-498A-BE2D-7FC15DA948C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951A8CCE-6034-4504-B43D-25396DA324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A0898BD1-5589-4F9A-8A29-68584500DC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37440BA0-F3B5-43AD-B6D6-2E4B0B42749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DCF74B02-FA51-456A-B350-709F22E1CA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41D0C590-C975-4CFC-8F9C-04843A28A1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D2915F99-5BFC-4AA6-A796-2563741C7F7D}"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C8DD6D6F-E6B2-4D77-A2BF-0115864D45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F07C48C1-024B-438A-A350-D50781BF81E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951AB210-09E0-490D-828D-A4929EF214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44EBB97-A292-4AE4-80F6-2D915D72079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C0D52BB-49DF-4BAF-A8F6-195A2FD3CC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72421208-1480-478D-AB5B-950161F63CF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0.88</c:v>
                </c:pt>
                <c:pt idx="3">
                  <c:v>0</c:v>
                </c:pt>
                <c:pt idx="4" formatCode="0%">
                  <c:v>0.86</c:v>
                </c:pt>
                <c:pt idx="5" formatCode="0%">
                  <c:v>0.89</c:v>
                </c:pt>
                <c:pt idx="6" formatCode="0%">
                  <c:v>0.9</c:v>
                </c:pt>
                <c:pt idx="7" formatCode="0%">
                  <c:v>0.91</c:v>
                </c:pt>
                <c:pt idx="8" formatCode="0%">
                  <c:v>0.94</c:v>
                </c:pt>
                <c:pt idx="9" formatCode="0%">
                  <c:v>0.86</c:v>
                </c:pt>
                <c:pt idx="10" formatCode="0%">
                  <c:v>0.79</c:v>
                </c:pt>
                <c:pt idx="11" formatCode="0%">
                  <c:v>0.73</c:v>
                </c:pt>
                <c:pt idx="12"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B4BB8C8-790F-47C8-97F4-520A4171249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5D3E97DD-C36D-4EEF-BC01-B05865571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721F9758-D712-4009-B1ED-0C9604B3C2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9B2C6672-8D21-4BD3-AEB6-A2683D6F95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2FE8D128-EE29-4F52-8B46-1EA71FF736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6BE730BC-45D4-467D-8D8B-39817B8B65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5A09DA35-DD70-4D83-B6C6-C344A487F7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29F5EAD3-4EDD-4941-9A20-A8DA0AE626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4F8CC9F6-7685-424B-980D-01A8ADD76B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4B44A413-1F0B-4538-ACCA-94655AC98B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A03560C5-1405-493F-B8EA-395B0AC9F0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312402CD-2569-4D26-B75B-8BA9961018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5141EBD2-9E69-42F3-86DE-EC469970A3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B07FE6F9-0E79-4640-9D8F-8ECDBB9CBE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EE8D13E6-7E02-470B-AFDD-C114965AE3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0.14000000000000001</c:v>
                </c:pt>
                <c:pt idx="5">
                  <c:v>0.10999999999999999</c:v>
                </c:pt>
                <c:pt idx="6">
                  <c:v>9.9999999999999978E-2</c:v>
                </c:pt>
                <c:pt idx="7">
                  <c:v>8.9999999999999969E-2</c:v>
                </c:pt>
                <c:pt idx="8">
                  <c:v>6.0000000000000053E-2</c:v>
                </c:pt>
                <c:pt idx="9">
                  <c:v>0.14000000000000001</c:v>
                </c:pt>
                <c:pt idx="10">
                  <c:v>0.20999999999999996</c:v>
                </c:pt>
                <c:pt idx="11">
                  <c:v>0.27</c:v>
                </c:pt>
                <c:pt idx="12">
                  <c:v>0.18999999999999995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88%</c:v>
                  </c:pt>
                  <c:pt idx="4">
                    <c:v>86%</c:v>
                  </c:pt>
                  <c:pt idx="5">
                    <c:v>89%</c:v>
                  </c:pt>
                  <c:pt idx="6">
                    <c:v>90%</c:v>
                  </c:pt>
                  <c:pt idx="7">
                    <c:v>91%</c:v>
                  </c:pt>
                  <c:pt idx="8">
                    <c:v>94%</c:v>
                  </c:pt>
                  <c:pt idx="9">
                    <c:v>86%</c:v>
                  </c:pt>
                  <c:pt idx="10">
                    <c:v>79%</c:v>
                  </c:pt>
                  <c:pt idx="11">
                    <c:v>73%</c:v>
                  </c:pt>
                  <c:pt idx="12">
                    <c:v>81%</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6C51DAEE-122C-4073-A2FC-84EC084B9B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E73F17CC-CC94-4ED8-B0DC-00E52D034B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D1319C31-C223-4887-91CB-B591011BF4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016909DE-822A-4A00-B8D8-CB9B66E978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BBDB4624-B32D-4842-AE70-FD57B2D9C3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03EAB1D0-DF4A-4669-AE3C-12950888AE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49DD7C51-E32B-42FC-BEA2-8EFF9F3819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C2B0E71A-F0E4-4E1B-836F-80CC486304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344F7E9D-5163-4060-A07E-6530635BDF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E8453EF-8EDE-4E94-B9DA-AF187DCFA8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8DFA7A12-10FF-49E6-8A98-30FF93A323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A9EDC0E3-FF8A-403A-8529-6D20BE4185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0.86</c:v>
                </c:pt>
                <c:pt idx="3">
                  <c:v>0.86</c:v>
                </c:pt>
                <c:pt idx="4">
                  <c:v>0.92</c:v>
                </c:pt>
                <c:pt idx="5">
                  <c:v>0.89</c:v>
                </c:pt>
                <c:pt idx="6">
                  <c:v>0.75</c:v>
                </c:pt>
                <c:pt idx="7" formatCode="0%;;">
                  <c:v>0</c:v>
                </c:pt>
                <c:pt idx="8" formatCode="0%;;">
                  <c:v>0</c:v>
                </c:pt>
                <c:pt idx="9" formatCode="0%;;">
                  <c:v>0.88</c:v>
                </c:pt>
                <c:pt idx="10" formatCode="0%;;">
                  <c:v>0.88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3F19F5A4-CBAD-4E04-A18A-72384262B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13DF6A37-576A-4FD2-941F-799B5C447E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744E5C58-05A7-4A61-B666-62F3FCCF2F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F0AD8C45-2AA9-4F1A-BDA7-CAD64850A7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16A8C56D-C709-4666-876F-91C39BE534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6E78D6E9-125C-4718-9A88-F2B762CC90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68152D0D-FB4A-4601-B43C-A6DDA31316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AC6F1325-5183-46B3-B821-7368CA711D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B66479AC-A2CA-4360-8288-B171BB9C90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BA7C9A76-36A3-4468-AC00-C400492D49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66DB8F79-E95B-4E86-8F13-26C5E94F8E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4CB82AAA-38D6-4020-BC9B-78948212F8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F77B768D-59A8-4690-B371-106AC2AB3C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0.14000000000000001</c:v>
                </c:pt>
                <c:pt idx="3">
                  <c:v>0.14000000000000001</c:v>
                </c:pt>
                <c:pt idx="4">
                  <c:v>7.999999999999996E-2</c:v>
                </c:pt>
                <c:pt idx="5">
                  <c:v>0.10999999999999999</c:v>
                </c:pt>
                <c:pt idx="6">
                  <c:v>0.25</c:v>
                </c:pt>
                <c:pt idx="8">
                  <c:v>1</c:v>
                </c:pt>
                <c:pt idx="9">
                  <c:v>0.12</c:v>
                </c:pt>
                <c:pt idx="10">
                  <c:v>0.12</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86%</c:v>
                  </c:pt>
                  <c:pt idx="3">
                    <c:v>86%</c:v>
                  </c:pt>
                  <c:pt idx="4">
                    <c:v>92%</c:v>
                  </c:pt>
                  <c:pt idx="5">
                    <c:v>89%</c:v>
                  </c:pt>
                  <c:pt idx="6">
                    <c:v>75%</c:v>
                  </c:pt>
                  <c:pt idx="9">
                    <c:v>88%</c:v>
                  </c:pt>
                  <c:pt idx="10">
                    <c:v>88%</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52</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24</c:v>
                </c:pt>
                <c:pt idx="1">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6.1422729360088813E-3"/>
                  <c:y val="0"/>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2.4197169863107115E-2"/>
                  <c:y val="-0.1131453852867641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29</c:v>
                </c:pt>
                <c:pt idx="2">
                  <c:v>25</c:v>
                </c:pt>
                <c:pt idx="3">
                  <c:v>14</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27</c:v>
                </c:pt>
                <c:pt idx="1">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36</c:v>
                </c:pt>
                <c:pt idx="1">
                  <c:v>37</c:v>
                </c:pt>
                <c:pt idx="2">
                  <c:v>27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0.64</c:v>
                </c:pt>
                <c:pt idx="1">
                  <c:v>0.64</c:v>
                </c:pt>
                <c:pt idx="2">
                  <c:v>0.66</c:v>
                </c:pt>
                <c:pt idx="3">
                  <c:v>0.66</c:v>
                </c:pt>
                <c:pt idx="4">
                  <c:v>0.67</c:v>
                </c:pt>
                <c:pt idx="5">
                  <c:v>0.68</c:v>
                </c:pt>
                <c:pt idx="6">
                  <c:v>0.68</c:v>
                </c:pt>
                <c:pt idx="7">
                  <c:v>0.68</c:v>
                </c:pt>
                <c:pt idx="8">
                  <c:v>0.69</c:v>
                </c:pt>
                <c:pt idx="9">
                  <c:v>0.7</c:v>
                </c:pt>
                <c:pt idx="10">
                  <c:v>0.7</c:v>
                </c:pt>
                <c:pt idx="11">
                  <c:v>0.7</c:v>
                </c:pt>
                <c:pt idx="12">
                  <c:v>0.7</c:v>
                </c:pt>
                <c:pt idx="13">
                  <c:v>0.71</c:v>
                </c:pt>
                <c:pt idx="14">
                  <c:v>0.72</c:v>
                </c:pt>
                <c:pt idx="15">
                  <c:v>0.73</c:v>
                </c:pt>
                <c:pt idx="16">
                  <c:v>0.75</c:v>
                </c:pt>
                <c:pt idx="17">
                  <c:v>0.75</c:v>
                </c:pt>
                <c:pt idx="18">
                  <c:v>0.76</c:v>
                </c:pt>
                <c:pt idx="19">
                  <c:v>0.77</c:v>
                </c:pt>
                <c:pt idx="20">
                  <c:v>0.77</c:v>
                </c:pt>
                <c:pt idx="21">
                  <c:v>0.78</c:v>
                </c:pt>
                <c:pt idx="22">
                  <c:v>0.8</c:v>
                </c:pt>
                <c:pt idx="23">
                  <c:v>0.81</c:v>
                </c:pt>
                <c:pt idx="24">
                  <c:v>0.83</c:v>
                </c:pt>
                <c:pt idx="25">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0.78</c:v>
                </c:pt>
                <c:pt idx="2">
                  <c:v>0.52</c:v>
                </c:pt>
                <c:pt idx="3">
                  <c:v>0.24</c:v>
                </c:pt>
                <c:pt idx="4">
                  <c:v>0.06</c:v>
                </c:pt>
                <c:pt idx="5">
                  <c:v>0.23</c:v>
                </c:pt>
                <c:pt idx="6">
                  <c:v>0.01</c:v>
                </c:pt>
                <c:pt idx="7">
                  <c:v>0.02</c:v>
                </c:pt>
                <c:pt idx="8">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84</c:v>
                </c:pt>
                <c:pt idx="2">
                  <c:v>60</c:v>
                </c:pt>
                <c:pt idx="3">
                  <c:v>34</c:v>
                </c:pt>
                <c:pt idx="4">
                  <c:v>8</c:v>
                </c:pt>
                <c:pt idx="5">
                  <c:v>33</c:v>
                </c:pt>
                <c:pt idx="6">
                  <c:v>4</c:v>
                </c:pt>
                <c:pt idx="7">
                  <c:v>4</c:v>
                </c:pt>
                <c:pt idx="8">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69</c:v>
                </c:pt>
                <c:pt idx="2">
                  <c:v>45</c:v>
                </c:pt>
                <c:pt idx="3">
                  <c:v>17</c:v>
                </c:pt>
                <c:pt idx="4">
                  <c:v>2</c:v>
                </c:pt>
                <c:pt idx="5">
                  <c:v>14</c:v>
                </c:pt>
                <c:pt idx="6">
                  <c:v>0</c:v>
                </c:pt>
                <c:pt idx="7">
                  <c:v>1</c:v>
                </c:pt>
                <c:pt idx="8">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4.6067047020066615E-2"/>
                  <c:y val="-9.80593339151956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3.0711364680044971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37</c:v>
                </c:pt>
                <c:pt idx="2">
                  <c:v>8</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0.77</c:v>
                </c:pt>
                <c:pt idx="1">
                  <c:v>0.82</c:v>
                </c:pt>
                <c:pt idx="2">
                  <c:v>0.84</c:v>
                </c:pt>
                <c:pt idx="3">
                  <c:v>0.85</c:v>
                </c:pt>
                <c:pt idx="4">
                  <c:v>0.86</c:v>
                </c:pt>
                <c:pt idx="5">
                  <c:v>0.87</c:v>
                </c:pt>
                <c:pt idx="6">
                  <c:v>0.87</c:v>
                </c:pt>
                <c:pt idx="7">
                  <c:v>0.88</c:v>
                </c:pt>
                <c:pt idx="8">
                  <c:v>0.88</c:v>
                </c:pt>
                <c:pt idx="9">
                  <c:v>0.89</c:v>
                </c:pt>
                <c:pt idx="10">
                  <c:v>0.89</c:v>
                </c:pt>
                <c:pt idx="11">
                  <c:v>0.89</c:v>
                </c:pt>
                <c:pt idx="12">
                  <c:v>0.89</c:v>
                </c:pt>
                <c:pt idx="13">
                  <c:v>0.9</c:v>
                </c:pt>
                <c:pt idx="14">
                  <c:v>0.9</c:v>
                </c:pt>
                <c:pt idx="15">
                  <c:v>0.9</c:v>
                </c:pt>
                <c:pt idx="16">
                  <c:v>0.91</c:v>
                </c:pt>
                <c:pt idx="17">
                  <c:v>0.91</c:v>
                </c:pt>
                <c:pt idx="18">
                  <c:v>0.91</c:v>
                </c:pt>
                <c:pt idx="19">
                  <c:v>0.91</c:v>
                </c:pt>
                <c:pt idx="20">
                  <c:v>0.91</c:v>
                </c:pt>
                <c:pt idx="21">
                  <c:v>0.91</c:v>
                </c:pt>
                <c:pt idx="22">
                  <c:v>0.92</c:v>
                </c:pt>
                <c:pt idx="23">
                  <c:v>0.93</c:v>
                </c:pt>
                <c:pt idx="24">
                  <c:v>0.93</c:v>
                </c:pt>
                <c:pt idx="25">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16</c:v>
                </c:pt>
                <c:pt idx="1">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6.1422729360088815E-2"/>
                  <c:y val="-7.54302568578427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528E-3"/>
                  <c:y val="-0.1131453852867641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29</c:v>
                </c:pt>
                <c:pt idx="2">
                  <c:v>10</c:v>
                </c:pt>
                <c:pt idx="3">
                  <c:v>6</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SURREY HEARTLANDS INTEGRATED CARE SYSTEM</a:t>
            </a:r>
            <a:endParaRPr lang="en-GB" sz="30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SURREY HEARTLANDS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SURREY HEARTLANDS INTEGRATED CARE SYSTEM, 35,926</a:t>
            </a:r>
            <a:r>
              <a:rPr lang="en-GB" sz="1600"/>
              <a:t> questionnaires were sent out, and </a:t>
            </a:r>
            <a:r>
              <a:rPr lang="en-GB" sz="1600" b="1">
                <a:solidFill>
                  <a:srgbClr val="005EB8"/>
                </a:solidFill>
              </a:rPr>
              <a:t>11,208</a:t>
            </a:r>
            <a:r>
              <a:rPr lang="en-GB" sz="1600"/>
              <a:t> were returned completed. This represents a response rate of </a:t>
            </a:r>
            <a:r>
              <a:rPr lang="en-GB" sz="1600" b="1">
                <a:solidFill>
                  <a:srgbClr val="005EB8"/>
                </a:solidFill>
              </a:rPr>
              <a:t>31%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35,926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11,208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31%</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78%</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53%</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76%</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73%</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4,824;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10,302;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2,971;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10,961;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11,163;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35,926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11,208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31%</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94%</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85%</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73%</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93%</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4,878;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10,692;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10,598;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10,093;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10,627;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7191200"/>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3151165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5677383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691447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902680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40139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773785006"/>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(11,136); ICS 2025 (11,163); PCN bases range from 193 to 740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6118737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1981119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12791568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98854211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84562807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84503780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78%</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59371541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23766132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382649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2590097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01448101"/>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WOKING WISE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781804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975140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(11,163); PCN bases range from 193 to 740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31519757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4603785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05983136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04165235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(11,134); PCN bases range from 192 to 736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7727087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270993110"/>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813696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7741323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075358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97786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81836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314640444"/>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(10,416); ICS 2025 (10,282); PCN bases range from 180 to 678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42273139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8441031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4496704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905207592"/>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425317636"/>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03263408"/>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055630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77749660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07167989"/>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COBHAM AND OXSHOTT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TANDRIDGE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064842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278619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4065595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(10,282); PCN bases range from 180 to 678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1447285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6249667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650967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35012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725626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56512684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(7,393); ICS 2025 (7,644); PCN bases range from 121 to 513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9648951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4573117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4390390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70758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64872844"/>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SURREY HEARTLANDS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25521434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826659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23962345"/>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COCO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EPSOM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275407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006461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0102724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(7,644); PCN bases range from 121 to 513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570098676"/>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5220884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0302464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743402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047827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06037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12545480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(4,443); ICS 2025 (5,427); PCN bases range from 90 to 345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8856545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4488406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0626278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49870611"/>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527629978"/>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SURREY HEARTLANDS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728135636"/>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443805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3223410"/>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BANSTEAD 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WOKING WISE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GUILDFORD EAST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154620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585356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286009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(5,427); PCN bases range from 90 to 345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8835010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9112584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55847266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(10,943); PCN bases range from 189 to 731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55137173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622328497"/>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6881930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70486304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(5,407); PCN bases range from 100 to 370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109089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73086974"/>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6203604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6439906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341437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62626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832719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0810253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(10,381); ICS 2025 (10,598); PCN bases range from 184 to 705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560934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731539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250858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85027138"/>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98562761"/>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59456850"/>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217356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05549774"/>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8965870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513411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8264118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(10,598); PCN bases range from 184 to 705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17121691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59778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6385167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924839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971879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105775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1656116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(8,458); ICS 2025 (8,698); PCN bases range from 130 to 588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686700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987136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506923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201518526"/>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19969759"/>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86394941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6301729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43929086"/>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ELMBRIDGE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HEALTHY HORLEY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010761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894626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6513402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(8,698); PCN bases range from 130 to 588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9097353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089275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1957230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19912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110719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014594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2411740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(10,957); ICS 2025 (10,961); PCN bases range from 189 to 732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8560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549680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208189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92442307"/>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55820909"/>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62685882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058128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5849573"/>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EPSOM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142283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93940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5259501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(10,961); PCN bases range from 189 to 732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03938022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8106373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2371092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721474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24938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146713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16222902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(9,843); ICS 2025 (9,943); PCN bases range from 168 to 655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119048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440283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845394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3084659"/>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62255861"/>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32556521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1787515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24745295"/>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COCO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233940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854777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324435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(9,943); PCN bases range from 168 to 655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74144901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15197994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10418752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604582411"/>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833271121"/>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(10,835); PCN bases range from 182 to 727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0195987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4734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42432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068765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283265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0213272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(10,627); ICS 2025 (10,707); PCN bases range from 181 to 711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5285079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6510339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9941684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1853490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79782413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8299110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51955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4577386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314192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987173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23872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78648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(10,615); ICS 2025 (10,689); PCN bases range from 181 to 713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9982265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490707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6198434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2679096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62951857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60863306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866153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815509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188871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653905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916846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586306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(7,671); ICS 2025 (7,822); PCN bases range from 133 to 517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3227469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887222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450329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28253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55182162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56175475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106463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601085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362248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924442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763374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1818642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(10,334); ICS 2025 (10,400); PCN bases range from 179 to 686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821005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7759302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341266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40022262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62493045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99360002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18417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851014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773711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82555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840942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9194980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(10,608); ICS 2025 (10,627); PCN bases range from 181 to 708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957530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430014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9874250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278614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22161697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3960625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550672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872939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515853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42645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953033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3373957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(10,054); ICS 2025 (10,093); PCN bases range from 170 to 677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509976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484656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813432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7431975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02534047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53417220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703133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796535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573161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365655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864637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2926829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(10,621); ICS 2025 (10,692); PCN bases range from 182 to 715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646933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914001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978512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735758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18528801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02931059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260891851"/>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 to 6,263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583907884"/>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72 to 9,969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276557174"/>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31 to 10,551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044032467"/>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52 to 2,394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81965040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853926094"/>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261991578"/>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65784829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407605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54666247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874206724"/>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(10,689).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57792422"/>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19470392"/>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3,441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43038564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48 to 5,854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95454108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17900945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73 to 3,246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59664615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17509575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(10,689).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667359746"/>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SURREY HEARTLANDS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3229329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18619504"/>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109623365"/>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63876666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75152428"/>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25 to 6,079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479022785"/>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93 to 9,196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59317343"/>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1,789 to 8,832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0449241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596209755"/>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(10,689).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02506698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410521795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9327251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3838362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2777358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(3,038). ICS 2025 (2,971);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993834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85334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860681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6401719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02784916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97109273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3194511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280318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143434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67886538"/>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5855666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16506422"/>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(4,658); ICS 2025 (4,878); PCN bases range from 85 to 319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767985403"/>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34036796"/>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5235055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7055923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2776895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69048002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979279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206645"/>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83473082"/>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67140794"/>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(4,878); PCN bases range from 85 to 319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274365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896491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98426057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572467104"/>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(11,164); PCN bases range from 193 to 741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13452383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233296444"/>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094690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9695295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23024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13862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541559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4043484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(10,268); ICS 2025 (10,302); PCN bases range from 178 to 689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230968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87833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590808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93971685"/>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7331108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66066088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665023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94343166"/>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3437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83549844"/>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(10,302); PCN bases range from 178 to 689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1369694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23727758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364300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4587452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0370016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(4,838). ICS 2025 (4,824);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211063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61083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875705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04618474"/>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44814313"/>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82680347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173424605"/>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office/2006/documentManagement/types"/>
    <ds:schemaRef ds:uri="http://purl.org/dc/dcmitype/"/>
    <ds:schemaRef ds:uri="c143a6c5-5942-4b69-8d61-fb579588568f"/>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57b21b79-5d32-4c3c-9402-b397da5c7a71"/>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3075</TotalTime>
  <Words>9317</Words>
  <Application>Microsoft Office PowerPoint</Application>
  <PresentationFormat>Widescreen</PresentationFormat>
  <Paragraphs>1697</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1193</cp:revision>
  <dcterms:created xsi:type="dcterms:W3CDTF">2020-01-09T15:19:38Z</dcterms:created>
  <dcterms:modified xsi:type="dcterms:W3CDTF">2025-07-08T16:08:24Z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