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82</c:v>
                </c:pt>
                <c:pt idx="2">
                  <c:v>72</c:v>
                </c:pt>
                <c:pt idx="3">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14</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35</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c:v>
                </c:pt>
                <c:pt idx="1">
                  <c:v>0.64</c:v>
                </c:pt>
                <c:pt idx="2">
                  <c:v>0.66</c:v>
                </c:pt>
                <c:pt idx="3">
                  <c:v>0.67</c:v>
                </c:pt>
                <c:pt idx="4">
                  <c:v>0.68</c:v>
                </c:pt>
                <c:pt idx="5">
                  <c:v>0.68</c:v>
                </c:pt>
                <c:pt idx="6">
                  <c:v>0.7</c:v>
                </c:pt>
                <c:pt idx="7">
                  <c:v>0.7</c:v>
                </c:pt>
                <c:pt idx="8">
                  <c:v>0.74</c:v>
                </c:pt>
                <c:pt idx="9">
                  <c:v>0.75</c:v>
                </c:pt>
                <c:pt idx="10">
                  <c:v>0.77</c:v>
                </c:pt>
                <c:pt idx="11">
                  <c:v>0.79</c:v>
                </c:pt>
                <c:pt idx="12">
                  <c:v>0.79</c:v>
                </c:pt>
                <c:pt idx="13">
                  <c:v>0.79</c:v>
                </c:pt>
                <c:pt idx="1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66</c:v>
                </c:pt>
                <c:pt idx="2">
                  <c:v>54</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36</c:v>
                </c:pt>
                <c:pt idx="1">
                  <c:v>34</c:v>
                </c:pt>
                <c:pt idx="2">
                  <c:v>46</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13</c:v>
                </c:pt>
                <c:pt idx="1">
                  <c:v>37</c:v>
                </c:pt>
                <c:pt idx="2">
                  <c:v>26</c:v>
                </c:pt>
                <c:pt idx="3">
                  <c:v>24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0.23</c:v>
                </c:pt>
                <c:pt idx="1">
                  <c:v>0.32</c:v>
                </c:pt>
                <c:pt idx="2">
                  <c:v>0.33</c:v>
                </c:pt>
                <c:pt idx="3">
                  <c:v>0.36</c:v>
                </c:pt>
                <c:pt idx="4">
                  <c:v>0.42</c:v>
                </c:pt>
                <c:pt idx="5">
                  <c:v>0.47</c:v>
                </c:pt>
                <c:pt idx="6">
                  <c:v>0.5</c:v>
                </c:pt>
                <c:pt idx="7">
                  <c:v>0.5</c:v>
                </c:pt>
                <c:pt idx="8">
                  <c:v>0.56999999999999995</c:v>
                </c:pt>
                <c:pt idx="9">
                  <c:v>0.57999999999999996</c:v>
                </c:pt>
                <c:pt idx="10">
                  <c:v>0.57999999999999996</c:v>
                </c:pt>
                <c:pt idx="11">
                  <c:v>0.57999999999999996</c:v>
                </c:pt>
                <c:pt idx="12">
                  <c:v>0.62</c:v>
                </c:pt>
                <c:pt idx="13">
                  <c:v>0.65</c:v>
                </c:pt>
                <c:pt idx="1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89</c:v>
                </c:pt>
                <c:pt idx="2">
                  <c:v>85</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11</c:v>
                </c:pt>
                <c:pt idx="2">
                  <c:v>15</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46</c:v>
                </c:pt>
                <c:pt idx="2">
                  <c:v>12</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0.74</c:v>
                </c:pt>
                <c:pt idx="1">
                  <c:v>0.74</c:v>
                </c:pt>
                <c:pt idx="2">
                  <c:v>0.78</c:v>
                </c:pt>
                <c:pt idx="3">
                  <c:v>0.79</c:v>
                </c:pt>
                <c:pt idx="4">
                  <c:v>0.81</c:v>
                </c:pt>
                <c:pt idx="5">
                  <c:v>0.83</c:v>
                </c:pt>
                <c:pt idx="6">
                  <c:v>0.83</c:v>
                </c:pt>
                <c:pt idx="7">
                  <c:v>0.86</c:v>
                </c:pt>
                <c:pt idx="8">
                  <c:v>0.86</c:v>
                </c:pt>
                <c:pt idx="9">
                  <c:v>0.87</c:v>
                </c:pt>
                <c:pt idx="10">
                  <c:v>0.87</c:v>
                </c:pt>
                <c:pt idx="11">
                  <c:v>0.89</c:v>
                </c:pt>
                <c:pt idx="12">
                  <c:v>0.89</c:v>
                </c:pt>
                <c:pt idx="13">
                  <c:v>0.9</c:v>
                </c:pt>
                <c:pt idx="14">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pt idx="13">
                  <c:v>0.84</c:v>
                </c:pt>
                <c:pt idx="14">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0.27</c:v>
                </c:pt>
                <c:pt idx="1">
                  <c:v>0.37</c:v>
                </c:pt>
                <c:pt idx="2">
                  <c:v>0.15</c:v>
                </c:pt>
                <c:pt idx="3">
                  <c:v>0.08</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46</c:v>
                </c:pt>
                <c:pt idx="1">
                  <c:v>48</c:v>
                </c:pt>
                <c:pt idx="2">
                  <c:v>22</c:v>
                </c:pt>
                <c:pt idx="3">
                  <c:v>16</c:v>
                </c:pt>
                <c:pt idx="4">
                  <c:v>58</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14</c:v>
                </c:pt>
                <c:pt idx="1">
                  <c:v>27</c:v>
                </c:pt>
                <c:pt idx="2">
                  <c:v>9</c:v>
                </c:pt>
                <c:pt idx="3">
                  <c:v>3</c:v>
                </c:pt>
                <c:pt idx="4">
                  <c:v>33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78</c:v>
                </c:pt>
                <c:pt idx="2">
                  <c:v>71</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22</c:v>
                </c:pt>
                <c:pt idx="2">
                  <c:v>29</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48</c:v>
                </c:pt>
                <c:pt idx="2">
                  <c:v>23</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0.42</c:v>
                </c:pt>
                <c:pt idx="1">
                  <c:v>0.56999999999999995</c:v>
                </c:pt>
                <c:pt idx="2">
                  <c:v>0.56999999999999995</c:v>
                </c:pt>
                <c:pt idx="3">
                  <c:v>0.59</c:v>
                </c:pt>
                <c:pt idx="4">
                  <c:v>0.61</c:v>
                </c:pt>
                <c:pt idx="5">
                  <c:v>0.63</c:v>
                </c:pt>
                <c:pt idx="6">
                  <c:v>0.66</c:v>
                </c:pt>
                <c:pt idx="7">
                  <c:v>0.69</c:v>
                </c:pt>
                <c:pt idx="8">
                  <c:v>0.69</c:v>
                </c:pt>
                <c:pt idx="9">
                  <c:v>0.7</c:v>
                </c:pt>
                <c:pt idx="10">
                  <c:v>0.71</c:v>
                </c:pt>
                <c:pt idx="11">
                  <c:v>0.72</c:v>
                </c:pt>
                <c:pt idx="12">
                  <c:v>0.77</c:v>
                </c:pt>
                <c:pt idx="13">
                  <c:v>0.78</c:v>
                </c:pt>
                <c:pt idx="1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32</c:v>
                </c:pt>
                <c:pt idx="2">
                  <c:v>8</c:v>
                </c:pt>
                <c:pt idx="3">
                  <c:v>22</c:v>
                </c:pt>
                <c:pt idx="4">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61</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39</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0.42</c:v>
                </c:pt>
                <c:pt idx="1">
                  <c:v>0.47</c:v>
                </c:pt>
                <c:pt idx="2">
                  <c:v>0.56000000000000005</c:v>
                </c:pt>
                <c:pt idx="3">
                  <c:v>0.56000000000000005</c:v>
                </c:pt>
                <c:pt idx="4">
                  <c:v>0.56000000000000005</c:v>
                </c:pt>
                <c:pt idx="5">
                  <c:v>0.56999999999999995</c:v>
                </c:pt>
                <c:pt idx="6">
                  <c:v>0.6</c:v>
                </c:pt>
                <c:pt idx="7">
                  <c:v>0.61</c:v>
                </c:pt>
                <c:pt idx="8">
                  <c:v>0.63</c:v>
                </c:pt>
                <c:pt idx="9">
                  <c:v>0.64</c:v>
                </c:pt>
                <c:pt idx="10">
                  <c:v>0.65</c:v>
                </c:pt>
                <c:pt idx="11">
                  <c:v>0.67</c:v>
                </c:pt>
                <c:pt idx="12">
                  <c:v>0.67</c:v>
                </c:pt>
                <c:pt idx="13">
                  <c:v>0.68</c:v>
                </c:pt>
                <c:pt idx="1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85</c:v>
                </c:pt>
                <c:pt idx="1">
                  <c:v>76</c:v>
                </c:pt>
                <c:pt idx="2">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15</c:v>
                </c:pt>
                <c:pt idx="1">
                  <c:v>24</c:v>
                </c:pt>
                <c:pt idx="2">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21</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0.64</c:v>
                </c:pt>
                <c:pt idx="1">
                  <c:v>0.69</c:v>
                </c:pt>
                <c:pt idx="2">
                  <c:v>0.71</c:v>
                </c:pt>
                <c:pt idx="3">
                  <c:v>0.71</c:v>
                </c:pt>
                <c:pt idx="4">
                  <c:v>0.72</c:v>
                </c:pt>
                <c:pt idx="5">
                  <c:v>0.74</c:v>
                </c:pt>
                <c:pt idx="6">
                  <c:v>0.74</c:v>
                </c:pt>
                <c:pt idx="7">
                  <c:v>0.74</c:v>
                </c:pt>
                <c:pt idx="8">
                  <c:v>0.76</c:v>
                </c:pt>
                <c:pt idx="9">
                  <c:v>0.79</c:v>
                </c:pt>
                <c:pt idx="10">
                  <c:v>0.81</c:v>
                </c:pt>
                <c:pt idx="11">
                  <c:v>0.81</c:v>
                </c:pt>
                <c:pt idx="12">
                  <c:v>0.83</c:v>
                </c:pt>
                <c:pt idx="13">
                  <c:v>0.84</c:v>
                </c:pt>
                <c:pt idx="14">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0.11</c:v>
                </c:pt>
                <c:pt idx="2">
                  <c:v>0.05</c:v>
                </c:pt>
                <c:pt idx="3">
                  <c:v>0.03</c:v>
                </c:pt>
                <c:pt idx="4">
                  <c:v>0.1</c:v>
                </c:pt>
                <c:pt idx="5">
                  <c:v>0.11</c:v>
                </c:pt>
                <c:pt idx="6">
                  <c:v>0.05</c:v>
                </c:pt>
                <c:pt idx="7">
                  <c:v>0.05</c:v>
                </c:pt>
                <c:pt idx="8">
                  <c:v>0.12</c:v>
                </c:pt>
                <c:pt idx="9">
                  <c:v>0.11</c:v>
                </c:pt>
                <c:pt idx="10">
                  <c:v>0.17</c:v>
                </c:pt>
                <c:pt idx="11">
                  <c:v>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71</c:v>
                </c:pt>
                <c:pt idx="2">
                  <c:v>59</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13</c:v>
                </c:pt>
                <c:pt idx="2">
                  <c:v>24</c:v>
                </c:pt>
                <c:pt idx="3">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33</c:v>
                </c:pt>
                <c:pt idx="2">
                  <c:v>18</c:v>
                </c:pt>
                <c:pt idx="3">
                  <c:v>12</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0.34</c:v>
                </c:pt>
                <c:pt idx="1">
                  <c:v>0.48</c:v>
                </c:pt>
                <c:pt idx="2">
                  <c:v>0.49</c:v>
                </c:pt>
                <c:pt idx="3">
                  <c:v>0.52</c:v>
                </c:pt>
                <c:pt idx="4">
                  <c:v>0.52</c:v>
                </c:pt>
                <c:pt idx="5">
                  <c:v>0.56000000000000005</c:v>
                </c:pt>
                <c:pt idx="6">
                  <c:v>0.56999999999999995</c:v>
                </c:pt>
                <c:pt idx="7">
                  <c:v>0.57999999999999996</c:v>
                </c:pt>
                <c:pt idx="8">
                  <c:v>0.6</c:v>
                </c:pt>
                <c:pt idx="9">
                  <c:v>0.61</c:v>
                </c:pt>
                <c:pt idx="10">
                  <c:v>0.65</c:v>
                </c:pt>
                <c:pt idx="11">
                  <c:v>0.65</c:v>
                </c:pt>
                <c:pt idx="12">
                  <c:v>0.66</c:v>
                </c:pt>
                <c:pt idx="13">
                  <c:v>0.66</c:v>
                </c:pt>
                <c:pt idx="1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0.27</c:v>
                </c:pt>
                <c:pt idx="1">
                  <c:v>0.68</c:v>
                </c:pt>
                <c:pt idx="2">
                  <c:v>0.02</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38</c:v>
                </c:pt>
                <c:pt idx="1">
                  <c:v>82</c:v>
                </c:pt>
                <c:pt idx="2">
                  <c:v>4</c:v>
                </c:pt>
                <c:pt idx="3">
                  <c:v>5</c:v>
                </c:pt>
                <c:pt idx="4">
                  <c:v>1</c:v>
                </c:pt>
                <c:pt idx="5">
                  <c:v>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14</c:v>
                </c:pt>
                <c:pt idx="1">
                  <c:v>57</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15</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87</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13</c:v>
                </c:pt>
                <c:pt idx="2">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0.77</c:v>
                </c:pt>
                <c:pt idx="1">
                  <c:v>0.81</c:v>
                </c:pt>
                <c:pt idx="2">
                  <c:v>0.82</c:v>
                </c:pt>
                <c:pt idx="3">
                  <c:v>0.86</c:v>
                </c:pt>
                <c:pt idx="4">
                  <c:v>0.87</c:v>
                </c:pt>
                <c:pt idx="5">
                  <c:v>0.88</c:v>
                </c:pt>
                <c:pt idx="6">
                  <c:v>0.89</c:v>
                </c:pt>
                <c:pt idx="7">
                  <c:v>0.89</c:v>
                </c:pt>
                <c:pt idx="8">
                  <c:v>0.89</c:v>
                </c:pt>
                <c:pt idx="9">
                  <c:v>0.91</c:v>
                </c:pt>
                <c:pt idx="10">
                  <c:v>0.91</c:v>
                </c:pt>
                <c:pt idx="11">
                  <c:v>0.92</c:v>
                </c:pt>
                <c:pt idx="12">
                  <c:v>0.92</c:v>
                </c:pt>
                <c:pt idx="13">
                  <c:v>0.93</c:v>
                </c:pt>
                <c:pt idx="14">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67</c:v>
                </c:pt>
                <c:pt idx="2">
                  <c:v>57</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12</c:v>
                </c:pt>
                <c:pt idx="2">
                  <c:v>21</c:v>
                </c:pt>
                <c:pt idx="3">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35</c:v>
                </c:pt>
                <c:pt idx="2">
                  <c:v>21</c:v>
                </c:pt>
                <c:pt idx="3">
                  <c:v>10</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0.31</c:v>
                </c:pt>
                <c:pt idx="1">
                  <c:v>0.45</c:v>
                </c:pt>
                <c:pt idx="2">
                  <c:v>0.5</c:v>
                </c:pt>
                <c:pt idx="3">
                  <c:v>0.5</c:v>
                </c:pt>
                <c:pt idx="4">
                  <c:v>0.51</c:v>
                </c:pt>
                <c:pt idx="5">
                  <c:v>0.52</c:v>
                </c:pt>
                <c:pt idx="6">
                  <c:v>0.53</c:v>
                </c:pt>
                <c:pt idx="7">
                  <c:v>0.54</c:v>
                </c:pt>
                <c:pt idx="8">
                  <c:v>0.56999999999999995</c:v>
                </c:pt>
                <c:pt idx="9">
                  <c:v>0.56999999999999995</c:v>
                </c:pt>
                <c:pt idx="10">
                  <c:v>0.57999999999999996</c:v>
                </c:pt>
                <c:pt idx="11">
                  <c:v>0.6</c:v>
                </c:pt>
                <c:pt idx="12">
                  <c:v>0.65</c:v>
                </c:pt>
                <c:pt idx="13">
                  <c:v>0.65</c:v>
                </c:pt>
                <c:pt idx="14">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35</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86</c:v>
                </c:pt>
                <c:pt idx="2">
                  <c:v>80</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14</c:v>
                </c:pt>
                <c:pt idx="2">
                  <c:v>20</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32</c:v>
                </c:pt>
                <c:pt idx="2">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96</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30</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F05971DF-D245-4FAB-936F-8213145F4E7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D5BFAC8-E1C5-4409-B132-2756AE5078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A9FD1D0-23F4-4954-AC7E-321AA90091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4B0A8CFD-1462-4186-B567-B0E1503C6E7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1EA99553-FEC8-4199-928B-8B6149F58E7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962CFD43-3DA2-4F63-807A-497E6E24DB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58B94E96-6B89-4886-B470-12050B29A8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275CAC8-17D2-4225-9CA8-632909A915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0.84</c:v>
                </c:pt>
                <c:pt idx="3">
                  <c:v>0</c:v>
                </c:pt>
                <c:pt idx="4">
                  <c:v>0.85</c:v>
                </c:pt>
                <c:pt idx="5">
                  <c:v>0.83</c:v>
                </c:pt>
                <c:pt idx="6">
                  <c:v>0.79</c:v>
                </c:pt>
                <c:pt idx="7">
                  <c:v>0</c:v>
                </c:pt>
                <c:pt idx="8">
                  <c:v>0.51</c:v>
                </c:pt>
                <c:pt idx="9">
                  <c:v>0</c:v>
                </c:pt>
                <c:pt idx="11">
                  <c:v>0.84</c:v>
                </c:pt>
                <c:pt idx="12">
                  <c:v>0.83</c:v>
                </c:pt>
                <c:pt idx="13">
                  <c:v>0.57999999999999996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34E26DFC-52BC-419A-9201-15D22D68EC0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38B02B35-329E-4F5C-B9D6-24E2AC1495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2990CB3-AAEC-4538-BD2E-394411E4B2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1623BC57-8F22-4108-AE16-83B55B0765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D4223B5F-4CAD-441F-865D-5B5AD3B33A77}"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7A1EF7F-6D4D-43E1-9D31-84240E25A3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CC1DAE8C-96C4-4C27-B3D1-2320AD54D4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50E5C2AA-75CE-4CE7-9FE9-BEA244B074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D448905-ED7A-4A2C-9674-5332131E6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0.15000000000000002</c:v>
                </c:pt>
                <c:pt idx="5">
                  <c:v>0.17000000000000004</c:v>
                </c:pt>
                <c:pt idx="6">
                  <c:v>0.20999999999999996</c:v>
                </c:pt>
                <c:pt idx="7">
                  <c:v>1</c:v>
                </c:pt>
                <c:pt idx="8">
                  <c:v>0.49</c:v>
                </c:pt>
                <c:pt idx="9">
                  <c:v>1</c:v>
                </c:pt>
                <c:pt idx="10">
                  <c:v>1</c:v>
                </c:pt>
                <c:pt idx="11">
                  <c:v>0.16000000000000003</c:v>
                </c:pt>
                <c:pt idx="12">
                  <c:v>0.17000000000000004</c:v>
                </c:pt>
                <c:pt idx="13">
                  <c:v>0.42000000000000004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85%</c:v>
                  </c:pt>
                  <c:pt idx="5">
                    <c:v>83%</c:v>
                  </c:pt>
                  <c:pt idx="6">
                    <c:v>79%</c:v>
                  </c:pt>
                  <c:pt idx="8">
                    <c:v>51%</c:v>
                  </c:pt>
                  <c:pt idx="11">
                    <c:v>84%</c:v>
                  </c:pt>
                  <c:pt idx="12">
                    <c:v>83%</c:v>
                  </c:pt>
                  <c:pt idx="13">
                    <c:v>58%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FA319866-68E4-4AF9-BD9F-575F420219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F17CDDE-1CAF-49FB-86E9-92D2AF39E1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9955091-CA2E-40E9-B512-115EFC39BA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84139B8-5F7C-413C-A543-366097B176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DE04018-C676-4EFC-B31C-A3614CCA6A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68A67A6-D0ED-4DBE-AA3D-86F755E9081E}"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18E64BD-EEBB-4517-A249-28C9915F34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4D61999D-AB49-44F4-8FD5-7A72437293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30CF5BA-DD72-4199-9EA1-0D47F0722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A1550D3-0F4C-4257-B47A-C97EB2CA4A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FEF28B9C-6E23-43B7-A1D9-322ED7B6FB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E157748D-6429-43C7-A052-127399B070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BF7A7C25-92BE-4E31-B5B6-C1D8719770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598A01B-6673-4180-A3B6-CCAEEE8788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0.85</c:v>
                </c:pt>
                <c:pt idx="2">
                  <c:v>0.73</c:v>
                </c:pt>
                <c:pt idx="3">
                  <c:v>0.77</c:v>
                </c:pt>
                <c:pt idx="4">
                  <c:v>0.81</c:v>
                </c:pt>
                <c:pt idx="5">
                  <c:v>0.73</c:v>
                </c:pt>
                <c:pt idx="7">
                  <c:v>0</c:v>
                </c:pt>
                <c:pt idx="8">
                  <c:v>0.79</c:v>
                </c:pt>
                <c:pt idx="9">
                  <c:v>0.75</c:v>
                </c:pt>
                <c:pt idx="10">
                  <c:v>0.83</c:v>
                </c:pt>
                <c:pt idx="11">
                  <c:v>0.82</c:v>
                </c:pt>
                <c:pt idx="12">
                  <c:v>0.85</c:v>
                </c:pt>
                <c:pt idx="13">
                  <c:v>0.89</c:v>
                </c:pt>
                <c:pt idx="14">
                  <c:v>0.9</c:v>
                </c:pt>
                <c:pt idx="15">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FF8DBC5-E8B1-4F65-B354-2972740903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3342CD1-9FA0-4DEE-A5A1-E91FE25200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7DAFC38-3EF3-406C-BDF7-415657C5B6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77170276-5DDA-439C-96C2-7EBB00E459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2AF1D29-5648-41BE-BC5E-A726D44F1A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EADF34BE-5228-4D93-8FC6-1FCB8CBECF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57C606A1-2707-44F5-B568-ECA4E05865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C9E8937-81A8-405B-BE62-791167810E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493B5092-5867-4CD2-A850-8E5632FD84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DBF3ABB2-5FD2-4FD2-B067-AAEB038B0B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D99091D-B5F7-4DEB-B7F3-60476A21B2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E14C5926-5D77-4C09-A85B-18EA77EB7B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4781F76B-CB21-4554-945E-AE560EE637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0.27</c:v>
                </c:pt>
                <c:pt idx="3">
                  <c:v>0.22999999999999998</c:v>
                </c:pt>
                <c:pt idx="4">
                  <c:v>0.18999999999999995</c:v>
                </c:pt>
                <c:pt idx="5">
                  <c:v>0.27</c:v>
                </c:pt>
                <c:pt idx="6">
                  <c:v>1</c:v>
                </c:pt>
                <c:pt idx="7">
                  <c:v>1</c:v>
                </c:pt>
                <c:pt idx="8">
                  <c:v>0.20999999999999996</c:v>
                </c:pt>
                <c:pt idx="9">
                  <c:v>0.25</c:v>
                </c:pt>
                <c:pt idx="10">
                  <c:v>0.17000000000000004</c:v>
                </c:pt>
                <c:pt idx="11">
                  <c:v>0.18000000000000005</c:v>
                </c:pt>
                <c:pt idx="12">
                  <c:v>0.15000000000000002</c:v>
                </c:pt>
                <c:pt idx="13">
                  <c:v>0.10999999999999999</c:v>
                </c:pt>
                <c:pt idx="14">
                  <c:v>9.9999999999999978E-2</c:v>
                </c:pt>
                <c:pt idx="15">
                  <c:v>0.12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73%</c:v>
                  </c:pt>
                  <c:pt idx="3">
                    <c:v>77%</c:v>
                  </c:pt>
                  <c:pt idx="4">
                    <c:v>81%</c:v>
                  </c:pt>
                  <c:pt idx="5">
                    <c:v>73%</c:v>
                  </c:pt>
                  <c:pt idx="8">
                    <c:v>79%</c:v>
                  </c:pt>
                  <c:pt idx="9">
                    <c:v>75%</c:v>
                  </c:pt>
                  <c:pt idx="10">
                    <c:v>83%</c:v>
                  </c:pt>
                  <c:pt idx="11">
                    <c:v>82%</c:v>
                  </c:pt>
                  <c:pt idx="12">
                    <c:v>85%</c:v>
                  </c:pt>
                  <c:pt idx="13">
                    <c:v>89%</c:v>
                  </c:pt>
                  <c:pt idx="14">
                    <c:v>90%</c:v>
                  </c:pt>
                  <c:pt idx="15">
                    <c:v>88%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FD491828-122C-4C6D-ABAF-0FD07AE3FBA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49F87A7-BEB9-4AFB-A112-ACD1214EE29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0C64179-4A2C-417C-B797-DE48589696B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2599057-0E00-455E-A1B9-BFEDCE4ACCB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D3E2A4B-617A-411B-84E3-F290191F57B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34A35B7-2AB7-4A06-BE7F-A719E486A91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BD6162CB-266A-4C8F-93A4-62B95245C90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c:v>
                </c:pt>
                <c:pt idx="6">
                  <c:v>0.85</c:v>
                </c:pt>
                <c:pt idx="7">
                  <c:v>0.84</c:v>
                </c:pt>
                <c:pt idx="8">
                  <c:v>0.84</c:v>
                </c:pt>
                <c:pt idx="9">
                  <c:v>0.86</c:v>
                </c:pt>
                <c:pt idx="13">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EB069F0-E8B2-4C7F-999F-A44B32A82EB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178C666-AE5D-43B0-8420-27B6056929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C717115-F89D-4849-867D-0BBCFA43DE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779574DA-9CA9-49FA-B1CF-7411BCE63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7FE15BB4-CDDA-4C0B-BB15-CFE3D293C7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5AF40A3-4B75-4163-8AE1-776041F5E9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170DF85F-3AE7-4AD6-8E23-4207857481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0.19999999999999996</c:v>
                </c:pt>
                <c:pt idx="6">
                  <c:v>0.15000000000000002</c:v>
                </c:pt>
                <c:pt idx="7">
                  <c:v>0.16000000000000003</c:v>
                </c:pt>
                <c:pt idx="8">
                  <c:v>0.16000000000000003</c:v>
                </c:pt>
                <c:pt idx="9">
                  <c:v>0.14000000000000001</c:v>
                </c:pt>
                <c:pt idx="10">
                  <c:v>1</c:v>
                </c:pt>
                <c:pt idx="11">
                  <c:v>1</c:v>
                </c:pt>
                <c:pt idx="12">
                  <c:v>1</c:v>
                </c:pt>
                <c:pt idx="13">
                  <c:v>0.19999999999999996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84%</c:v>
                  </c:pt>
                  <c:pt idx="5">
                    <c:v>80%</c:v>
                  </c:pt>
                  <c:pt idx="6">
                    <c:v>85%</c:v>
                  </c:pt>
                  <c:pt idx="7">
                    <c:v>84%</c:v>
                  </c:pt>
                  <c:pt idx="8">
                    <c:v>84%</c:v>
                  </c:pt>
                  <c:pt idx="9">
                    <c:v>86%</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64C8EFA-CE02-4EB6-B2D0-6749D6F2FC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D967084-E942-4326-BB9B-78B0F47D5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F579D84-1B2E-415A-99BD-D741A3FDC0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16A822D-D824-48D3-9895-9D567AFE2C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8B616808-C51B-453B-B99E-994ABE4CB8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E358E2A-9B23-45E0-A5A0-9654A36877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67F897B1-4263-405C-8971-AAE10C89B98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40101CF-63CB-4A83-899C-841C9B536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99530363-D3C3-4A13-AABC-C6F930CB2B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6C50E73-F190-4482-B793-9BA5DAC90C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B9F4B72-9CD5-4518-A6EB-E785E933EE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51782F5-34BC-4387-9572-13133D45E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06B51AC6-8E0D-4A67-9E9B-8795CC213C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ED14293-A6D6-4346-8D3C-41A2F4EC39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6201125-30A7-4EE0-9094-475433BA9E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178D79C9-82E9-4D83-AFDD-2F3975A2A0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FB8CAF4-090B-48F6-9015-F8AF18E559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0.83</c:v>
                </c:pt>
                <c:pt idx="3">
                  <c:v>0.73</c:v>
                </c:pt>
                <c:pt idx="4">
                  <c:v>0.81</c:v>
                </c:pt>
                <c:pt idx="5">
                  <c:v>0.82</c:v>
                </c:pt>
                <c:pt idx="6">
                  <c:v>0.89</c:v>
                </c:pt>
                <c:pt idx="7">
                  <c:v>0.86</c:v>
                </c:pt>
                <c:pt idx="8">
                  <c:v>0.86</c:v>
                </c:pt>
                <c:pt idx="9">
                  <c:v>0.85</c:v>
                </c:pt>
                <c:pt idx="10">
                  <c:v>0.87</c:v>
                </c:pt>
                <c:pt idx="11">
                  <c:v>0.86</c:v>
                </c:pt>
                <c:pt idx="12">
                  <c:v>0.79</c:v>
                </c:pt>
                <c:pt idx="13">
                  <c:v>0.77</c:v>
                </c:pt>
                <c:pt idx="14">
                  <c:v>0.83</c:v>
                </c:pt>
                <c:pt idx="15">
                  <c:v>0.83</c:v>
                </c:pt>
                <c:pt idx="16">
                  <c:v>0.81</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25BF3AC3-650E-4FAC-9C99-23DAF4C3E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11D1884-257C-4A6B-8ECC-064DE680A9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69F3D8E-C5F4-436F-87CC-B4493AAE6A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D7D1845-68A9-4F6F-8DD3-B1701FE72E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5EB041D6-1E70-4B12-BD6F-7758522712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F5EA3883-8463-4163-A175-8B23C372AE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CC3FA73-75C3-44B9-AA00-A4075364C4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42A68F06-B015-4609-BE7B-3A193ADD60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87C930D-5F38-4278-94EF-048E352B83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2450AC73-0ADE-4264-B6F9-FC1C41AD9F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5FEEB76-4DBA-4562-BF28-E4E57284AE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8674E5C2-377E-47C6-BDA7-C689318675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8C4942A7-2F1A-4385-8735-CDEE49F69C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969ED36-4158-4738-9207-6608847111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09D078EE-D5F6-4549-AF08-007DC50351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B301563-0157-4AD2-9417-D81EAC0A28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4C5DA54-4D53-4750-AEA0-ECDB79B6C4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0.17000000000000004</c:v>
                </c:pt>
                <c:pt idx="3">
                  <c:v>0.27</c:v>
                </c:pt>
                <c:pt idx="4">
                  <c:v>0.18999999999999995</c:v>
                </c:pt>
                <c:pt idx="5">
                  <c:v>0.18000000000000005</c:v>
                </c:pt>
                <c:pt idx="6">
                  <c:v>0.10999999999999999</c:v>
                </c:pt>
                <c:pt idx="7">
                  <c:v>0.14000000000000001</c:v>
                </c:pt>
                <c:pt idx="8">
                  <c:v>0.14000000000000001</c:v>
                </c:pt>
                <c:pt idx="9">
                  <c:v>0.15000000000000002</c:v>
                </c:pt>
                <c:pt idx="10">
                  <c:v>0.13</c:v>
                </c:pt>
                <c:pt idx="11">
                  <c:v>0.14000000000000001</c:v>
                </c:pt>
                <c:pt idx="12">
                  <c:v>0.20999999999999996</c:v>
                </c:pt>
                <c:pt idx="13">
                  <c:v>0.22999999999999998</c:v>
                </c:pt>
                <c:pt idx="14">
                  <c:v>0.17000000000000004</c:v>
                </c:pt>
                <c:pt idx="15">
                  <c:v>0.17000000000000004</c:v>
                </c:pt>
                <c:pt idx="16">
                  <c:v>0.18999999999999995</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83%</c:v>
                  </c:pt>
                  <c:pt idx="3">
                    <c:v>73%</c:v>
                  </c:pt>
                  <c:pt idx="4">
                    <c:v>81%</c:v>
                  </c:pt>
                  <c:pt idx="5">
                    <c:v>82%</c:v>
                  </c:pt>
                  <c:pt idx="6">
                    <c:v>89%</c:v>
                  </c:pt>
                  <c:pt idx="7">
                    <c:v>86%</c:v>
                  </c:pt>
                  <c:pt idx="8">
                    <c:v>86%</c:v>
                  </c:pt>
                  <c:pt idx="9">
                    <c:v>85%</c:v>
                  </c:pt>
                  <c:pt idx="10">
                    <c:v>87%</c:v>
                  </c:pt>
                  <c:pt idx="11">
                    <c:v>86%</c:v>
                  </c:pt>
                  <c:pt idx="12">
                    <c:v>79%</c:v>
                  </c:pt>
                  <c:pt idx="13">
                    <c:v>77%</c:v>
                  </c:pt>
                  <c:pt idx="14">
                    <c:v>83%</c:v>
                  </c:pt>
                  <c:pt idx="15">
                    <c:v>83%</c:v>
                  </c:pt>
                  <c:pt idx="16">
                    <c:v>81%</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572E25F7-4C86-42F0-8E35-D1E3BE2CE84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DF98147D-D6C8-45C5-8998-A827F0D08B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1B80E533-43DC-46FC-9C01-A45E0E2FA2D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3477777E-21B4-401B-B911-E4DC04A172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AAEEA7CB-0BF4-4F58-9B42-7DE0F8E2FBD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6B6841A9-151A-4E3A-A6FC-44CEB17250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25E7206-C9F7-436F-81E2-B937C8A9112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FD8BFA22-4677-4FB8-B472-60DB45B8B3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B7028D89-3C1A-410C-AF43-E490CDDBF4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0.84</c:v>
                </c:pt>
                <c:pt idx="3">
                  <c:v>0</c:v>
                </c:pt>
                <c:pt idx="4" formatCode="0%">
                  <c:v>0.82</c:v>
                </c:pt>
                <c:pt idx="5" formatCode="0%">
                  <c:v>0.64</c:v>
                </c:pt>
                <c:pt idx="6" formatCode="0%">
                  <c:v>0.87</c:v>
                </c:pt>
                <c:pt idx="7" formatCode="0%">
                  <c:v>0.56000000000000005</c:v>
                </c:pt>
                <c:pt idx="8" formatCode="0%">
                  <c:v>0.76</c:v>
                </c:pt>
                <c:pt idx="9" formatCode="0%">
                  <c:v>0.78</c:v>
                </c:pt>
                <c:pt idx="10" formatCode="0%">
                  <c:v>0</c:v>
                </c:pt>
                <c:pt idx="11" formatCode="0%">
                  <c:v>0.74</c:v>
                </c:pt>
                <c:pt idx="12" formatCode="0%">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EF2016C9-F0C2-4EE8-BD4D-121337A0272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F2162BF2-BA4C-40BC-B84D-D91991521C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F68E6C8A-EA30-4E50-87BE-3595A2CCE7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EF8EC71-EDBD-41FB-AC06-3E7228633A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7A594EE-5A59-449A-AE40-1CE74C378B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A9C1F6E5-BF69-4763-862A-EDFD6C588C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1589981F-6584-4101-903D-CE5A4C6195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7836760D-BF3E-4674-89D8-0DC1537052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4DD90E63-AF9B-43CB-9F42-6F1E1451A0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4F249CFC-E2A1-47CB-8EDB-7E2BA6AD45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0.18000000000000005</c:v>
                </c:pt>
                <c:pt idx="5">
                  <c:v>0.36</c:v>
                </c:pt>
                <c:pt idx="6">
                  <c:v>0.13</c:v>
                </c:pt>
                <c:pt idx="7">
                  <c:v>0.43999999999999995</c:v>
                </c:pt>
                <c:pt idx="8">
                  <c:v>0.24</c:v>
                </c:pt>
                <c:pt idx="9">
                  <c:v>0.21999999999999997</c:v>
                </c:pt>
                <c:pt idx="10">
                  <c:v>1</c:v>
                </c:pt>
                <c:pt idx="11">
                  <c:v>0.26</c:v>
                </c:pt>
                <c:pt idx="12">
                  <c:v>0.27</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82%</c:v>
                  </c:pt>
                  <c:pt idx="5">
                    <c:v>64%</c:v>
                  </c:pt>
                  <c:pt idx="6">
                    <c:v>87%</c:v>
                  </c:pt>
                  <c:pt idx="7">
                    <c:v>56%</c:v>
                  </c:pt>
                  <c:pt idx="8">
                    <c:v>76%</c:v>
                  </c:pt>
                  <c:pt idx="9">
                    <c:v>78%</c:v>
                  </c:pt>
                  <c:pt idx="11">
                    <c:v>74%</c:v>
                  </c:pt>
                  <c:pt idx="12">
                    <c:v>73%</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640FC168-DBD6-438F-91BD-4495B7A2F7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50D6BE7D-F05D-4B1A-A355-6526EB54F1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2AD6FA1A-6C82-4E68-A18B-4028521650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3ABDC806-39F2-4962-A8E7-CFF3007FB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1CD85397-CF49-439B-B5C7-F5EE4C953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3794736-AA96-4693-A287-03AB27A2DA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C74C77D-2E83-4A07-9B95-7F61E7C1D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0.74</c:v>
                </c:pt>
                <c:pt idx="3">
                  <c:v>0.75</c:v>
                </c:pt>
                <c:pt idx="4">
                  <c:v>0.89</c:v>
                </c:pt>
                <c:pt idx="5">
                  <c:v>0.79</c:v>
                </c:pt>
                <c:pt idx="7" formatCode="0%;;">
                  <c:v>0</c:v>
                </c:pt>
                <c:pt idx="8" formatCode="0%;;">
                  <c:v>0.83</c:v>
                </c:pt>
                <c:pt idx="9"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6430105-20C2-4A0E-9EB5-C8816ADF2C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7CCCF0B3-EC23-4F8B-9C1D-418DE9BEE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4731C675-CC7E-4D1F-B353-D283B2C960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707A4AA-1E7F-40B0-9883-A7BC4A90E6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FD30D427-0B43-48E8-8C44-82438A265C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53577EF9-46FC-4BBC-94C7-EC93613936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7D77E765-08C8-468F-AA84-A7C35C6F3B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0.26</c:v>
                </c:pt>
                <c:pt idx="3">
                  <c:v>0.25</c:v>
                </c:pt>
                <c:pt idx="4">
                  <c:v>0.10999999999999999</c:v>
                </c:pt>
                <c:pt idx="5">
                  <c:v>0.20999999999999996</c:v>
                </c:pt>
                <c:pt idx="6">
                  <c:v>1</c:v>
                </c:pt>
                <c:pt idx="7">
                  <c:v>1</c:v>
                </c:pt>
                <c:pt idx="8">
                  <c:v>0.17000000000000004</c:v>
                </c:pt>
                <c:pt idx="9">
                  <c:v>0.16000000000000003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74%</c:v>
                  </c:pt>
                  <c:pt idx="3">
                    <c:v>75%</c:v>
                  </c:pt>
                  <c:pt idx="4">
                    <c:v>89%</c:v>
                  </c:pt>
                  <c:pt idx="5">
                    <c:v>79%</c:v>
                  </c:pt>
                  <c:pt idx="8">
                    <c:v>83%</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72</c:v>
                </c:pt>
                <c:pt idx="2">
                  <c:v>64</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D4F7-45D1-8BA0-4AAA8C3B79F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28</c:v>
                </c:pt>
                <c:pt idx="2">
                  <c:v>36</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39</c:v>
                </c:pt>
                <c:pt idx="2">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0.56999999999999995</c:v>
                </c:pt>
                <c:pt idx="1">
                  <c:v>0.6</c:v>
                </c:pt>
                <c:pt idx="2">
                  <c:v>0.6</c:v>
                </c:pt>
                <c:pt idx="3">
                  <c:v>0.62</c:v>
                </c:pt>
                <c:pt idx="4">
                  <c:v>0.62</c:v>
                </c:pt>
                <c:pt idx="5">
                  <c:v>0.64</c:v>
                </c:pt>
                <c:pt idx="6">
                  <c:v>0.65</c:v>
                </c:pt>
                <c:pt idx="7">
                  <c:v>0.66</c:v>
                </c:pt>
                <c:pt idx="8">
                  <c:v>0.67</c:v>
                </c:pt>
                <c:pt idx="9">
                  <c:v>0.67</c:v>
                </c:pt>
                <c:pt idx="10">
                  <c:v>0.7</c:v>
                </c:pt>
                <c:pt idx="11">
                  <c:v>0.7</c:v>
                </c:pt>
                <c:pt idx="12">
                  <c:v>0.73</c:v>
                </c:pt>
                <c:pt idx="13">
                  <c:v>0.73</c:v>
                </c:pt>
                <c:pt idx="1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0.19</c:v>
                </c:pt>
                <c:pt idx="2">
                  <c:v>0.08</c:v>
                </c:pt>
                <c:pt idx="3">
                  <c:v>0.17</c:v>
                </c:pt>
                <c:pt idx="4">
                  <c:v>0.02</c:v>
                </c:pt>
                <c:pt idx="5">
                  <c:v>0.38</c:v>
                </c:pt>
                <c:pt idx="6">
                  <c:v>0.17</c:v>
                </c:pt>
                <c:pt idx="7">
                  <c:v>0.04</c:v>
                </c:pt>
                <c:pt idx="8">
                  <c:v>0.08</c:v>
                </c:pt>
                <c:pt idx="9">
                  <c:v>0.03</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72</c:v>
                </c:pt>
                <c:pt idx="2">
                  <c:v>59</c:v>
                </c:pt>
                <c:pt idx="3">
                  <c:v>49</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28</c:v>
                </c:pt>
                <c:pt idx="2">
                  <c:v>41</c:v>
                </c:pt>
                <c:pt idx="3">
                  <c:v>51</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68</c:v>
                </c:pt>
                <c:pt idx="2">
                  <c:v>55</c:v>
                </c:pt>
                <c:pt idx="3">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15</c:v>
                </c:pt>
                <c:pt idx="2">
                  <c:v>27</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28</c:v>
                </c:pt>
                <c:pt idx="2">
                  <c:v>19</c:v>
                </c:pt>
                <c:pt idx="3">
                  <c:v>16</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5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BETTER LIVES LINCOLNSHIRE</a:t>
            </a:r>
            <a:endParaRPr lang="en-GB" sz="51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BETTER LIVES LINCOLNSHIRE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BETTER LIVES LINCOLNSHIRE, 24,956</a:t>
            </a:r>
            <a:r>
              <a:rPr lang="en-GB" sz="1600"/>
              <a:t> questionnaires were sent out, and </a:t>
            </a:r>
            <a:r>
              <a:rPr lang="en-GB" sz="1600" b="1">
                <a:solidFill>
                  <a:srgbClr val="005EB8"/>
                </a:solidFill>
              </a:rPr>
              <a:t>9,872</a:t>
            </a:r>
            <a:r>
              <a:rPr lang="en-GB" sz="1600"/>
              <a:t> were returned completed. This represents a response rate of </a:t>
            </a:r>
            <a:r>
              <a:rPr lang="en-GB" sz="1600" b="1">
                <a:solidFill>
                  <a:srgbClr val="005EB8"/>
                </a:solidFill>
              </a:rPr>
              <a:t>40%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1561960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804785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8659040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293830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180170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741027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338708428"/>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(9,750); ICS 2022 (9,839); ICS 2021 (11,240); ICS 2020 (9,707); PCN bases range from 223 to 1,156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461923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7836735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82451317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59927994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0352816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61949886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65006208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4969248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32174764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5149932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27811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SOLAS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694141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5115266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(9,750); PCN bases range from 223 to 1,156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116979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0867111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9498885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5453459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727627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227590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15244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14666686"/>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(9,424); ICS 2022 (9,488); ICS 2021 (10,842); ICS 2020 (9,517); PCN bases range from 214 to 1,107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912950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620166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098966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33766227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536494009"/>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28918358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020632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314261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4059451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SPALDING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777263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846720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2802264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(9,424); PCN bases range from 214 to 1,107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8826262"/>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3794050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72054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31155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90490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99872046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(9,519); ICS 2022 (9,493); ICS 2021 (10,911); ICS 2020 (9,716); PCN bases range from 216 to 1,128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0723818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0518747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4235622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77410381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7131136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71171793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857327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4729553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23127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006390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7018572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(9,519); PCN bases range from 216 to 1,128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8065671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5449340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90078322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(9,764); PCN bases range from 226 to 1,160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00242407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536409031"/>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763432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7879580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653177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65586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925528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52532623"/>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(5,599); ICS 2022 (5,527); ICS 2021 (5,800); ICS 2020 (3,880); PCN bases range from 151 to 776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362063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0750557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021365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30301242"/>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43952114"/>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72046871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653170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587587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787378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05043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4627758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(5,599); PCN bases range from 151 to 776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188433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690506493"/>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7741329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891523800"/>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44152037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581696505"/>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(7,222); ICS 2022 (7,101); ICS 2021 (7,658); PCN bases range from 167 to 857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101247341"/>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9702633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385325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763705571"/>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5081827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18163931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0020554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42523644"/>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4828692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496963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26582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81082591"/>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(7,222); PCN bases range from 167 to 857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6636662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56652684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211269342"/>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223448139"/>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2073086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(8,056); ICS 2022 (8,096); ICS 2021 (9,345); PCN bases range from 179 to 966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629433924"/>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572125528"/>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4561757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1651153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64101919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90468686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BETTER LIVES LINCOLNSHIRE</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4241778556"/>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41469884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973727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233500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291203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576807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18830191"/>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(8,056); PCN bases range from 179 to 966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4855016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3687269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(1,305)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332468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00661281"/>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92729413"/>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989742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3075916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867440843"/>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(9,242); ICS 2022 (9,177); ICS 2021 (10,265); ICS 2020 (9,157); PCN bases range from 214 to 1,097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8092689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577685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8958937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67359859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1608671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57891304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2927364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0870599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79111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SOLAS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709035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85272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84743737"/>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(9,242); PCN bases range from 214 to 1,097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91622775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9307504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62792162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142497783"/>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(9,068); PCN bases range from 212 to 1,069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773565293"/>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75372980"/>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2922248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8835800"/>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66666266"/>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61130610"/>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641860010"/>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(8,846); ICS 2022 (8,895); ICS 2021 (10,000); PCN bases range from 207 to 1,049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300042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6710144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8820957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659036531"/>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17713879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10896783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745189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263596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551986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69232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81038959"/>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(8,846); PCN bases range from 207 to 1,049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65637260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89291704"/>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1396408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18349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34100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849058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79856630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(8,161); ICS 2022 (8,209); ICS 2021 (9,675); ICS 2020 (8,879); PCN bases range from 174 to 956</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5354472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3511856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7171236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171048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503350147"/>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33980022"/>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603841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0567464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8330433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039249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477684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71163482"/>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(8,161); PCN bases range from 174 to 956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854567719"/>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890093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9303838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17313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61251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039134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88834656"/>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(9,114); ICS 2022 (9,187); ICS 2021 (10,414); ICS 2020 (9,292); PCN bases range from 207 to 1,068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0614865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564996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706806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6931081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025805124"/>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7963903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10420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26393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390433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06265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31472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845165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(8,967); ICS 2022 (9,041); ICS 2021 (10,241); ICS 2020 (9,281); PCN bases range from 207 to 1,053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339851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2707396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373492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193342185"/>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937834688"/>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07970763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17662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919297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97346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33034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445826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1994399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(8,786); ICS 2022 (8,902); ICS 2021 (10,312); ICS 2020 (9,274); PCN bases range from 203 to 1,042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729867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80884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612193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90196855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8301319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4646606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808258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4567902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726119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392916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872814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17020767"/>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(3,587); ICS 2022 (3,808); ICS 2021 (4,326); ICS 2020 (3,485); PCN bases range from 88 to 438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6850593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3976571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1311710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52297327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108484995"/>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92901132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41847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659672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5726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68207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1827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364487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(7,977); ICS 2022 (8,126); ICS 2021 (9,138); ICS 2020 (8,282); PCN bases range from 176 to 918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271315695"/>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486851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4565386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1720675"/>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16821220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84260128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83825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695138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536079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816321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006613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204885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(8,984); ICS 2022 (9,084); ICS 2021 (10,251); ICS 2020 (9,195); PCN bases range from 203 to 1,057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7781392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1453619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7241986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6536513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64375349"/>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65072350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152361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820608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061443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534338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30833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47356039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92391082"/>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(8,985); ICS 2022 (9,093); ICS 2021 (10,294); ICS 2020 (9,176); PCN bases range from 207 to 1,066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379759351"/>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5977426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8673930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065072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67866866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2237883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 to 4,995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88950279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51 to 8,158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56996316"/>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 to 8,639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843635346"/>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274 to 2,139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85199115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101879121"/>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47037446"/>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697065135"/>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250677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BETTER LIVES LINCOLNSHIRE</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29567772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4942970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(8,786).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25823089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06185940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3,175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48022825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75643903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35935108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903 to 2,239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04535395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2,402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959541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BETTER LIVES LINCOLNSHIRE</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21270542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(8,786).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2671880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115787278"/>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16889266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77254103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83820100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43271336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5,563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68056390"/>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43 to 8,456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404790424"/>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1,926 to 6,710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3092960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BETTER LIVES LINCOLNSHIRE</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807601505"/>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(8,786).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18606534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6578136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564637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7650389"/>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2754485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8266862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239911677"/>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(3,859); ICS 2022 (3,734); ICS 2021 (4,323); ICS 2020 (3,935); PCN bases range from 90 to 445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51036926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93227175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248902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2158775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985549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7045165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287667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7528941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SOLAS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94280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06909377"/>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(3,859); PCN bases range from 90 to 445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6084868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5629809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7686481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(1,616)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21%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4190465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7961383"/>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86651547"/>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(1,471); ICS 2022 (1,429); ICS 2021 (1,573); ICS 2020 (1,502).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527439059"/>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8875959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917754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405554529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555634757"/>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5134427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2415479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045134404"/>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9351816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9764552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39926822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924903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BETTER LIVES LINCOLNSHIRE</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30865432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(1,534); ICS 2022 (1,454); ICS 2021 (1,602); ICS 2020 (1,539).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19644</TotalTime>
  <Words>10164</Words>
  <Application>Microsoft Office PowerPoint</Application>
  <PresentationFormat>Widescreen</PresentationFormat>
  <Paragraphs>1726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2023-07-11T20:54:04Z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