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1"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37" autoAdjust="0"/>
    <p:restoredTop sz="96229" autoAdjust="0"/>
  </p:normalViewPr>
  <p:slideViewPr>
    <p:cSldViewPr snapToGrid="0" showGuides="1">
      <p:cViewPr varScale="1">
        <p:scale>
          <a:sx n="67" d="100"/>
          <a:sy n="67" d="100"/>
        </p:scale>
        <p:origin x="820" y="4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86</c:v>
                </c:pt>
                <c:pt idx="1">
                  <c:v>88</c:v>
                </c:pt>
                <c:pt idx="2">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3.9924774084057757E-2"/>
                  <c:y val="-9.4287821072303504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8.8414875230849663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32</c:v>
                </c:pt>
                <c:pt idx="2">
                  <c:v>11</c:v>
                </c:pt>
                <c:pt idx="3">
                  <c:v>6</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0.45</c:v>
                </c:pt>
                <c:pt idx="1">
                  <c:v>0.63</c:v>
                </c:pt>
                <c:pt idx="2">
                  <c:v>0.66</c:v>
                </c:pt>
                <c:pt idx="3">
                  <c:v>0.67</c:v>
                </c:pt>
                <c:pt idx="4">
                  <c:v>0.7</c:v>
                </c:pt>
                <c:pt idx="5">
                  <c:v>0.73</c:v>
                </c:pt>
                <c:pt idx="6">
                  <c:v>0.74</c:v>
                </c:pt>
                <c:pt idx="7">
                  <c:v>0.76</c:v>
                </c:pt>
                <c:pt idx="8">
                  <c:v>0.77</c:v>
                </c:pt>
                <c:pt idx="9">
                  <c:v>0.77</c:v>
                </c:pt>
                <c:pt idx="10">
                  <c:v>0.77</c:v>
                </c:pt>
                <c:pt idx="11">
                  <c:v>0.78</c:v>
                </c:pt>
                <c:pt idx="12">
                  <c:v>0.8</c:v>
                </c:pt>
                <c:pt idx="13">
                  <c:v>0.8</c:v>
                </c:pt>
                <c:pt idx="14">
                  <c:v>0.8</c:v>
                </c:pt>
                <c:pt idx="15">
                  <c:v>0.83</c:v>
                </c:pt>
                <c:pt idx="16">
                  <c:v>0.83</c:v>
                </c:pt>
                <c:pt idx="17">
                  <c:v>0.83</c:v>
                </c:pt>
                <c:pt idx="18">
                  <c:v>0.84</c:v>
                </c:pt>
                <c:pt idx="19">
                  <c:v>0.85</c:v>
                </c:pt>
                <c:pt idx="20">
                  <c:v>0.85</c:v>
                </c:pt>
                <c:pt idx="21">
                  <c:v>0.85</c:v>
                </c:pt>
                <c:pt idx="22">
                  <c:v>0.85</c:v>
                </c:pt>
                <c:pt idx="23">
                  <c:v>0.86</c:v>
                </c:pt>
                <c:pt idx="24">
                  <c:v>0.86</c:v>
                </c:pt>
                <c:pt idx="25">
                  <c:v>0.87</c:v>
                </c:pt>
                <c:pt idx="26">
                  <c:v>0.89</c:v>
                </c:pt>
                <c:pt idx="27">
                  <c:v>0.89</c:v>
                </c:pt>
                <c:pt idx="28">
                  <c:v>0.9</c:v>
                </c:pt>
                <c:pt idx="29">
                  <c:v>0.91</c:v>
                </c:pt>
                <c:pt idx="30">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pt idx="16">
                  <c:v>0.8</c:v>
                </c:pt>
                <c:pt idx="17">
                  <c:v>0.8</c:v>
                </c:pt>
                <c:pt idx="18">
                  <c:v>0.8</c:v>
                </c:pt>
                <c:pt idx="19">
                  <c:v>0.8</c:v>
                </c:pt>
                <c:pt idx="20">
                  <c:v>0.8</c:v>
                </c:pt>
                <c:pt idx="21">
                  <c:v>0.8</c:v>
                </c:pt>
                <c:pt idx="22">
                  <c:v>0.8</c:v>
                </c:pt>
                <c:pt idx="23">
                  <c:v>0.8</c:v>
                </c:pt>
                <c:pt idx="24">
                  <c:v>0.8</c:v>
                </c:pt>
                <c:pt idx="25">
                  <c:v>0.8</c:v>
                </c:pt>
                <c:pt idx="26">
                  <c:v>0.8</c:v>
                </c:pt>
                <c:pt idx="27">
                  <c:v>0.8</c:v>
                </c:pt>
                <c:pt idx="28">
                  <c:v>0.8</c:v>
                </c:pt>
                <c:pt idx="29">
                  <c:v>0.8</c:v>
                </c:pt>
                <c:pt idx="30">
                  <c:v>0.8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12</c:v>
                </c:pt>
                <c:pt idx="1">
                  <c:v>88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72</c:v>
                </c:pt>
                <c:pt idx="1">
                  <c:v>74</c:v>
                </c:pt>
                <c:pt idx="2">
                  <c:v>62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28</c:v>
                </c:pt>
                <c:pt idx="1">
                  <c:v>26</c:v>
                </c:pt>
                <c:pt idx="2">
                  <c:v>38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43</c:v>
                </c:pt>
                <c:pt idx="2">
                  <c:v>22</c:v>
                </c:pt>
                <c:pt idx="3">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0.12</c:v>
                </c:pt>
                <c:pt idx="1">
                  <c:v>0.15</c:v>
                </c:pt>
                <c:pt idx="2">
                  <c:v>0.27</c:v>
                </c:pt>
                <c:pt idx="3">
                  <c:v>0.37</c:v>
                </c:pt>
                <c:pt idx="4">
                  <c:v>0.42</c:v>
                </c:pt>
                <c:pt idx="5">
                  <c:v>0.44</c:v>
                </c:pt>
                <c:pt idx="6">
                  <c:v>0.45</c:v>
                </c:pt>
                <c:pt idx="7">
                  <c:v>0.48</c:v>
                </c:pt>
                <c:pt idx="8">
                  <c:v>0.52</c:v>
                </c:pt>
                <c:pt idx="9">
                  <c:v>0.53</c:v>
                </c:pt>
                <c:pt idx="10">
                  <c:v>0.56999999999999995</c:v>
                </c:pt>
                <c:pt idx="11">
                  <c:v>0.57999999999999996</c:v>
                </c:pt>
                <c:pt idx="12">
                  <c:v>0.59</c:v>
                </c:pt>
                <c:pt idx="13">
                  <c:v>0.61</c:v>
                </c:pt>
                <c:pt idx="14">
                  <c:v>0.64</c:v>
                </c:pt>
                <c:pt idx="15">
                  <c:v>0.66</c:v>
                </c:pt>
                <c:pt idx="16">
                  <c:v>0.66</c:v>
                </c:pt>
                <c:pt idx="17">
                  <c:v>0.7</c:v>
                </c:pt>
                <c:pt idx="18">
                  <c:v>0.71</c:v>
                </c:pt>
                <c:pt idx="19">
                  <c:v>0.73</c:v>
                </c:pt>
                <c:pt idx="20">
                  <c:v>0.74</c:v>
                </c:pt>
                <c:pt idx="21">
                  <c:v>0.77</c:v>
                </c:pt>
                <c:pt idx="22">
                  <c:v>0.78</c:v>
                </c:pt>
                <c:pt idx="23">
                  <c:v>0.8</c:v>
                </c:pt>
                <c:pt idx="24">
                  <c:v>0.8</c:v>
                </c:pt>
                <c:pt idx="25">
                  <c:v>0.81</c:v>
                </c:pt>
                <c:pt idx="26">
                  <c:v>0.83</c:v>
                </c:pt>
                <c:pt idx="27">
                  <c:v>0.85</c:v>
                </c:pt>
                <c:pt idx="28">
                  <c:v>0.85</c:v>
                </c:pt>
                <c:pt idx="29">
                  <c:v>0.87</c:v>
                </c:pt>
                <c:pt idx="30">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pt idx="18">
                  <c:v>0.62</c:v>
                </c:pt>
                <c:pt idx="19">
                  <c:v>0.62</c:v>
                </c:pt>
                <c:pt idx="20">
                  <c:v>0.62</c:v>
                </c:pt>
                <c:pt idx="21">
                  <c:v>0.62</c:v>
                </c:pt>
                <c:pt idx="22">
                  <c:v>0.62</c:v>
                </c:pt>
                <c:pt idx="23">
                  <c:v>0.62</c:v>
                </c:pt>
                <c:pt idx="24">
                  <c:v>0.62</c:v>
                </c:pt>
                <c:pt idx="25">
                  <c:v>0.62</c:v>
                </c:pt>
                <c:pt idx="26">
                  <c:v>0.62</c:v>
                </c:pt>
                <c:pt idx="27">
                  <c:v>0.62</c:v>
                </c:pt>
                <c:pt idx="28">
                  <c:v>0.62</c:v>
                </c:pt>
                <c:pt idx="29">
                  <c:v>0.62</c:v>
                </c:pt>
                <c:pt idx="30">
                  <c:v>0.62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92</c:v>
                </c:pt>
                <c:pt idx="1">
                  <c:v>92</c:v>
                </c:pt>
                <c:pt idx="2">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8</c:v>
                </c:pt>
                <c:pt idx="1">
                  <c:v>8</c:v>
                </c:pt>
                <c:pt idx="2">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45</c:v>
                </c:pt>
                <c:pt idx="1">
                  <c:v>42</c:v>
                </c:pt>
                <c:pt idx="2">
                  <c:v>9</c:v>
                </c:pt>
                <c:pt idx="3">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0.59</c:v>
                </c:pt>
                <c:pt idx="1">
                  <c:v>0.71</c:v>
                </c:pt>
                <c:pt idx="2">
                  <c:v>0.78</c:v>
                </c:pt>
                <c:pt idx="3">
                  <c:v>0.8</c:v>
                </c:pt>
                <c:pt idx="4">
                  <c:v>0.81</c:v>
                </c:pt>
                <c:pt idx="5">
                  <c:v>0.81</c:v>
                </c:pt>
                <c:pt idx="6">
                  <c:v>0.83</c:v>
                </c:pt>
                <c:pt idx="7">
                  <c:v>0.84</c:v>
                </c:pt>
                <c:pt idx="8">
                  <c:v>0.84</c:v>
                </c:pt>
                <c:pt idx="9">
                  <c:v>0.85</c:v>
                </c:pt>
                <c:pt idx="10">
                  <c:v>0.86</c:v>
                </c:pt>
                <c:pt idx="11">
                  <c:v>0.87</c:v>
                </c:pt>
                <c:pt idx="12">
                  <c:v>0.88</c:v>
                </c:pt>
                <c:pt idx="13">
                  <c:v>0.89</c:v>
                </c:pt>
                <c:pt idx="14">
                  <c:v>0.89</c:v>
                </c:pt>
                <c:pt idx="15">
                  <c:v>0.9</c:v>
                </c:pt>
                <c:pt idx="16">
                  <c:v>0.9</c:v>
                </c:pt>
                <c:pt idx="17">
                  <c:v>0.9</c:v>
                </c:pt>
                <c:pt idx="18">
                  <c:v>0.91</c:v>
                </c:pt>
                <c:pt idx="19">
                  <c:v>0.92</c:v>
                </c:pt>
                <c:pt idx="20">
                  <c:v>0.92</c:v>
                </c:pt>
                <c:pt idx="21">
                  <c:v>0.93</c:v>
                </c:pt>
                <c:pt idx="22">
                  <c:v>0.93</c:v>
                </c:pt>
                <c:pt idx="23">
                  <c:v>0.93</c:v>
                </c:pt>
                <c:pt idx="24">
                  <c:v>0.93</c:v>
                </c:pt>
                <c:pt idx="25">
                  <c:v>0.93</c:v>
                </c:pt>
                <c:pt idx="26">
                  <c:v>0.93</c:v>
                </c:pt>
                <c:pt idx="27">
                  <c:v>0.94</c:v>
                </c:pt>
                <c:pt idx="28">
                  <c:v>0.96</c:v>
                </c:pt>
                <c:pt idx="29">
                  <c:v>0.97</c:v>
                </c:pt>
                <c:pt idx="30">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0.17</c:v>
                </c:pt>
                <c:pt idx="1">
                  <c:v>0.34</c:v>
                </c:pt>
                <c:pt idx="2">
                  <c:v>0.15</c:v>
                </c:pt>
                <c:pt idx="3">
                  <c:v>0.27</c:v>
                </c:pt>
                <c:pt idx="4">
                  <c:v>0.44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32</c:v>
                </c:pt>
                <c:pt idx="1">
                  <c:v>51</c:v>
                </c:pt>
                <c:pt idx="2">
                  <c:v>24</c:v>
                </c:pt>
                <c:pt idx="3">
                  <c:v>48</c:v>
                </c:pt>
                <c:pt idx="4">
                  <c:v>60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10</c:v>
                </c:pt>
                <c:pt idx="1">
                  <c:v>23</c:v>
                </c:pt>
                <c:pt idx="2">
                  <c:v>8</c:v>
                </c:pt>
                <c:pt idx="3">
                  <c:v>15</c:v>
                </c:pt>
                <c:pt idx="4">
                  <c:v>29</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37</c:v>
                </c:pt>
                <c:pt idx="1">
                  <c:v>63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79</c:v>
                </c:pt>
                <c:pt idx="1">
                  <c:v>78</c:v>
                </c:pt>
                <c:pt idx="2">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21</c:v>
                </c:pt>
                <c:pt idx="1">
                  <c:v>22</c:v>
                </c:pt>
                <c:pt idx="2">
                  <c:v>27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21</c:v>
                </c:pt>
                <c:pt idx="1">
                  <c:v>51</c:v>
                </c:pt>
                <c:pt idx="2">
                  <c:v>20</c:v>
                </c:pt>
                <c:pt idx="3">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0.37</c:v>
                </c:pt>
                <c:pt idx="1">
                  <c:v>0.51</c:v>
                </c:pt>
                <c:pt idx="2">
                  <c:v>0.6</c:v>
                </c:pt>
                <c:pt idx="3">
                  <c:v>0.64</c:v>
                </c:pt>
                <c:pt idx="4">
                  <c:v>0.65</c:v>
                </c:pt>
                <c:pt idx="5">
                  <c:v>0.67</c:v>
                </c:pt>
                <c:pt idx="6">
                  <c:v>0.68</c:v>
                </c:pt>
                <c:pt idx="7">
                  <c:v>0.68</c:v>
                </c:pt>
                <c:pt idx="8">
                  <c:v>0.71</c:v>
                </c:pt>
                <c:pt idx="9">
                  <c:v>0.72</c:v>
                </c:pt>
                <c:pt idx="10">
                  <c:v>0.72</c:v>
                </c:pt>
                <c:pt idx="11">
                  <c:v>0.73</c:v>
                </c:pt>
                <c:pt idx="12">
                  <c:v>0.73</c:v>
                </c:pt>
                <c:pt idx="13">
                  <c:v>0.74</c:v>
                </c:pt>
                <c:pt idx="14">
                  <c:v>0.74</c:v>
                </c:pt>
                <c:pt idx="15">
                  <c:v>0.74</c:v>
                </c:pt>
                <c:pt idx="16">
                  <c:v>0.75</c:v>
                </c:pt>
                <c:pt idx="17">
                  <c:v>0.76</c:v>
                </c:pt>
                <c:pt idx="18">
                  <c:v>0.77</c:v>
                </c:pt>
                <c:pt idx="19">
                  <c:v>0.78</c:v>
                </c:pt>
                <c:pt idx="20">
                  <c:v>0.78</c:v>
                </c:pt>
                <c:pt idx="21">
                  <c:v>0.79</c:v>
                </c:pt>
                <c:pt idx="22">
                  <c:v>0.8</c:v>
                </c:pt>
                <c:pt idx="23">
                  <c:v>0.8</c:v>
                </c:pt>
                <c:pt idx="24">
                  <c:v>0.81</c:v>
                </c:pt>
                <c:pt idx="25">
                  <c:v>0.82</c:v>
                </c:pt>
                <c:pt idx="26">
                  <c:v>0.82</c:v>
                </c:pt>
                <c:pt idx="27">
                  <c:v>0.82</c:v>
                </c:pt>
                <c:pt idx="28">
                  <c:v>0.82</c:v>
                </c:pt>
                <c:pt idx="29">
                  <c:v>0.83</c:v>
                </c:pt>
                <c:pt idx="30">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pt idx="22">
                  <c:v>0.73</c:v>
                </c:pt>
                <c:pt idx="23">
                  <c:v>0.73</c:v>
                </c:pt>
                <c:pt idx="24">
                  <c:v>0.73</c:v>
                </c:pt>
                <c:pt idx="25">
                  <c:v>0.73</c:v>
                </c:pt>
                <c:pt idx="26">
                  <c:v>0.73</c:v>
                </c:pt>
                <c:pt idx="27">
                  <c:v>0.73</c:v>
                </c:pt>
                <c:pt idx="28">
                  <c:v>0.73</c:v>
                </c:pt>
                <c:pt idx="29">
                  <c:v>0.73</c:v>
                </c:pt>
                <c:pt idx="30">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17</c:v>
                </c:pt>
                <c:pt idx="1">
                  <c:v>35</c:v>
                </c:pt>
                <c:pt idx="2">
                  <c:v>8</c:v>
                </c:pt>
                <c:pt idx="3">
                  <c:v>26</c:v>
                </c:pt>
                <c:pt idx="4">
                  <c:v>33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0.49</c:v>
                </c:pt>
                <c:pt idx="1">
                  <c:v>0.52</c:v>
                </c:pt>
                <c:pt idx="2">
                  <c:v>0.56999999999999995</c:v>
                </c:pt>
                <c:pt idx="3">
                  <c:v>0.56999999999999995</c:v>
                </c:pt>
                <c:pt idx="4">
                  <c:v>0.59</c:v>
                </c:pt>
                <c:pt idx="5">
                  <c:v>0.59</c:v>
                </c:pt>
                <c:pt idx="6">
                  <c:v>0.6</c:v>
                </c:pt>
                <c:pt idx="7">
                  <c:v>0.6</c:v>
                </c:pt>
                <c:pt idx="8">
                  <c:v>0.62</c:v>
                </c:pt>
                <c:pt idx="9">
                  <c:v>0.62</c:v>
                </c:pt>
                <c:pt idx="10">
                  <c:v>0.63</c:v>
                </c:pt>
                <c:pt idx="11">
                  <c:v>0.63</c:v>
                </c:pt>
                <c:pt idx="12">
                  <c:v>0.65</c:v>
                </c:pt>
                <c:pt idx="13">
                  <c:v>0.65</c:v>
                </c:pt>
                <c:pt idx="14">
                  <c:v>0.67</c:v>
                </c:pt>
                <c:pt idx="15">
                  <c:v>0.69</c:v>
                </c:pt>
                <c:pt idx="16">
                  <c:v>0.69</c:v>
                </c:pt>
                <c:pt idx="17">
                  <c:v>0.7</c:v>
                </c:pt>
                <c:pt idx="18">
                  <c:v>0.7</c:v>
                </c:pt>
                <c:pt idx="19">
                  <c:v>0.71</c:v>
                </c:pt>
                <c:pt idx="20">
                  <c:v>0.71</c:v>
                </c:pt>
                <c:pt idx="21">
                  <c:v>0.71</c:v>
                </c:pt>
                <c:pt idx="22">
                  <c:v>0.72</c:v>
                </c:pt>
                <c:pt idx="23">
                  <c:v>0.72</c:v>
                </c:pt>
                <c:pt idx="24">
                  <c:v>0.73</c:v>
                </c:pt>
                <c:pt idx="25">
                  <c:v>0.74</c:v>
                </c:pt>
                <c:pt idx="26">
                  <c:v>0.74</c:v>
                </c:pt>
                <c:pt idx="27">
                  <c:v>0.76</c:v>
                </c:pt>
                <c:pt idx="28">
                  <c:v>0.79</c:v>
                </c:pt>
                <c:pt idx="29">
                  <c:v>0.81</c:v>
                </c:pt>
                <c:pt idx="30">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80</c:v>
                </c:pt>
                <c:pt idx="1">
                  <c:v>18</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0.68</c:v>
                </c:pt>
                <c:pt idx="1">
                  <c:v>0.69</c:v>
                </c:pt>
                <c:pt idx="2">
                  <c:v>0.7</c:v>
                </c:pt>
                <c:pt idx="3">
                  <c:v>0.72</c:v>
                </c:pt>
                <c:pt idx="4">
                  <c:v>0.72</c:v>
                </c:pt>
                <c:pt idx="5">
                  <c:v>0.72</c:v>
                </c:pt>
                <c:pt idx="6">
                  <c:v>0.73</c:v>
                </c:pt>
                <c:pt idx="7">
                  <c:v>0.74</c:v>
                </c:pt>
                <c:pt idx="8">
                  <c:v>0.76</c:v>
                </c:pt>
                <c:pt idx="9">
                  <c:v>0.77</c:v>
                </c:pt>
                <c:pt idx="10">
                  <c:v>0.78</c:v>
                </c:pt>
                <c:pt idx="11">
                  <c:v>0.79</c:v>
                </c:pt>
                <c:pt idx="12">
                  <c:v>0.79</c:v>
                </c:pt>
                <c:pt idx="13">
                  <c:v>0.79</c:v>
                </c:pt>
                <c:pt idx="14">
                  <c:v>0.8</c:v>
                </c:pt>
                <c:pt idx="15">
                  <c:v>0.8</c:v>
                </c:pt>
                <c:pt idx="16">
                  <c:v>0.8</c:v>
                </c:pt>
                <c:pt idx="17">
                  <c:v>0.81</c:v>
                </c:pt>
                <c:pt idx="18">
                  <c:v>0.81</c:v>
                </c:pt>
                <c:pt idx="19">
                  <c:v>0.82</c:v>
                </c:pt>
                <c:pt idx="20">
                  <c:v>0.82</c:v>
                </c:pt>
                <c:pt idx="21">
                  <c:v>0.82</c:v>
                </c:pt>
                <c:pt idx="22">
                  <c:v>0.83</c:v>
                </c:pt>
                <c:pt idx="23">
                  <c:v>0.83</c:v>
                </c:pt>
                <c:pt idx="24">
                  <c:v>0.84</c:v>
                </c:pt>
                <c:pt idx="25">
                  <c:v>0.85</c:v>
                </c:pt>
                <c:pt idx="26">
                  <c:v>0.87</c:v>
                </c:pt>
                <c:pt idx="27">
                  <c:v>0.87</c:v>
                </c:pt>
                <c:pt idx="28">
                  <c:v>0.87</c:v>
                </c:pt>
                <c:pt idx="29">
                  <c:v>0.89</c:v>
                </c:pt>
                <c:pt idx="30">
                  <c:v>0.89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pt idx="16">
                  <c:v>0.8</c:v>
                </c:pt>
                <c:pt idx="17">
                  <c:v>0.8</c:v>
                </c:pt>
                <c:pt idx="18">
                  <c:v>0.8</c:v>
                </c:pt>
                <c:pt idx="19">
                  <c:v>0.8</c:v>
                </c:pt>
                <c:pt idx="20">
                  <c:v>0.8</c:v>
                </c:pt>
                <c:pt idx="21">
                  <c:v>0.8</c:v>
                </c:pt>
                <c:pt idx="22">
                  <c:v>0.8</c:v>
                </c:pt>
                <c:pt idx="23">
                  <c:v>0.8</c:v>
                </c:pt>
                <c:pt idx="24">
                  <c:v>0.8</c:v>
                </c:pt>
                <c:pt idx="25">
                  <c:v>0.8</c:v>
                </c:pt>
                <c:pt idx="26">
                  <c:v>0.8</c:v>
                </c:pt>
                <c:pt idx="27">
                  <c:v>0.8</c:v>
                </c:pt>
                <c:pt idx="28">
                  <c:v>0.8</c:v>
                </c:pt>
                <c:pt idx="29">
                  <c:v>0.8</c:v>
                </c:pt>
                <c:pt idx="30">
                  <c:v>0.8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7.0000000000000007E-2</c:v>
                </c:pt>
                <c:pt idx="2">
                  <c:v>0.05</c:v>
                </c:pt>
                <c:pt idx="3">
                  <c:v>0.04</c:v>
                </c:pt>
                <c:pt idx="4">
                  <c:v>0.08</c:v>
                </c:pt>
                <c:pt idx="5">
                  <c:v>0.1</c:v>
                </c:pt>
                <c:pt idx="6">
                  <c:v>0.05</c:v>
                </c:pt>
                <c:pt idx="7">
                  <c:v>0.03</c:v>
                </c:pt>
                <c:pt idx="8">
                  <c:v>0.11</c:v>
                </c:pt>
                <c:pt idx="9">
                  <c:v>0.08</c:v>
                </c:pt>
                <c:pt idx="10">
                  <c:v>0.23</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26</c:v>
                </c:pt>
                <c:pt idx="1">
                  <c:v>74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72</c:v>
                </c:pt>
                <c:pt idx="1">
                  <c:v>77</c:v>
                </c:pt>
                <c:pt idx="2">
                  <c:v>65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13</c:v>
                </c:pt>
                <c:pt idx="1">
                  <c:v>10</c:v>
                </c:pt>
                <c:pt idx="2">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0"/>
                  <c:y val="-3.7715128428921388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2.699214587076029E-3"/>
                  <c:y val="-3.7715128428921388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31</c:v>
                </c:pt>
                <c:pt idx="1">
                  <c:v>34</c:v>
                </c:pt>
                <c:pt idx="2">
                  <c:v>17</c:v>
                </c:pt>
                <c:pt idx="3">
                  <c:v>10</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0.26</c:v>
                </c:pt>
                <c:pt idx="1">
                  <c:v>0.43</c:v>
                </c:pt>
                <c:pt idx="2">
                  <c:v>0.44</c:v>
                </c:pt>
                <c:pt idx="3">
                  <c:v>0.45</c:v>
                </c:pt>
                <c:pt idx="4">
                  <c:v>0.51</c:v>
                </c:pt>
                <c:pt idx="5">
                  <c:v>0.55000000000000004</c:v>
                </c:pt>
                <c:pt idx="6">
                  <c:v>0.56000000000000005</c:v>
                </c:pt>
                <c:pt idx="7">
                  <c:v>0.56000000000000005</c:v>
                </c:pt>
                <c:pt idx="8">
                  <c:v>0.56000000000000005</c:v>
                </c:pt>
                <c:pt idx="9">
                  <c:v>0.59</c:v>
                </c:pt>
                <c:pt idx="10">
                  <c:v>0.62</c:v>
                </c:pt>
                <c:pt idx="11">
                  <c:v>0.62</c:v>
                </c:pt>
                <c:pt idx="12">
                  <c:v>0.63</c:v>
                </c:pt>
                <c:pt idx="13">
                  <c:v>0.63</c:v>
                </c:pt>
                <c:pt idx="14">
                  <c:v>0.68</c:v>
                </c:pt>
                <c:pt idx="15">
                  <c:v>0.68</c:v>
                </c:pt>
                <c:pt idx="16">
                  <c:v>0.69</c:v>
                </c:pt>
                <c:pt idx="17">
                  <c:v>0.7</c:v>
                </c:pt>
                <c:pt idx="18">
                  <c:v>0.7</c:v>
                </c:pt>
                <c:pt idx="19">
                  <c:v>0.7</c:v>
                </c:pt>
                <c:pt idx="20">
                  <c:v>0.72</c:v>
                </c:pt>
                <c:pt idx="21">
                  <c:v>0.72</c:v>
                </c:pt>
                <c:pt idx="22">
                  <c:v>0.73</c:v>
                </c:pt>
                <c:pt idx="23">
                  <c:v>0.74</c:v>
                </c:pt>
                <c:pt idx="24">
                  <c:v>0.76</c:v>
                </c:pt>
                <c:pt idx="25">
                  <c:v>0.76</c:v>
                </c:pt>
                <c:pt idx="26">
                  <c:v>0.77</c:v>
                </c:pt>
                <c:pt idx="27">
                  <c:v>0.81</c:v>
                </c:pt>
                <c:pt idx="28">
                  <c:v>0.82</c:v>
                </c:pt>
                <c:pt idx="29">
                  <c:v>0.83</c:v>
                </c:pt>
                <c:pt idx="30">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pt idx="25">
                  <c:v>0.56000000000000005</c:v>
                </c:pt>
                <c:pt idx="26">
                  <c:v>0.56000000000000005</c:v>
                </c:pt>
                <c:pt idx="27">
                  <c:v>0.56000000000000005</c:v>
                </c:pt>
                <c:pt idx="28">
                  <c:v>0.56000000000000005</c:v>
                </c:pt>
                <c:pt idx="29">
                  <c:v>0.56000000000000005</c:v>
                </c:pt>
                <c:pt idx="30">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0.31</c:v>
                </c:pt>
                <c:pt idx="1">
                  <c:v>0.64</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41</c:v>
                </c:pt>
                <c:pt idx="1">
                  <c:v>77</c:v>
                </c:pt>
                <c:pt idx="2">
                  <c:v>11</c:v>
                </c:pt>
                <c:pt idx="3">
                  <c:v>13</c:v>
                </c:pt>
                <c:pt idx="4">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18</c:v>
                </c:pt>
                <c:pt idx="1">
                  <c:v>53</c:v>
                </c:pt>
                <c:pt idx="2">
                  <c:v>1</c:v>
                </c:pt>
                <c:pt idx="3">
                  <c:v>1</c:v>
                </c:pt>
                <c:pt idx="4">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72</c:v>
                </c:pt>
                <c:pt idx="1">
                  <c:v>18</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0.75</c:v>
                </c:pt>
                <c:pt idx="1">
                  <c:v>0.8</c:v>
                </c:pt>
                <c:pt idx="2">
                  <c:v>0.81</c:v>
                </c:pt>
                <c:pt idx="3">
                  <c:v>0.86</c:v>
                </c:pt>
                <c:pt idx="4">
                  <c:v>0.86</c:v>
                </c:pt>
                <c:pt idx="5">
                  <c:v>0.87</c:v>
                </c:pt>
                <c:pt idx="6">
                  <c:v>0.87</c:v>
                </c:pt>
                <c:pt idx="7">
                  <c:v>0.87</c:v>
                </c:pt>
                <c:pt idx="8">
                  <c:v>0.87</c:v>
                </c:pt>
                <c:pt idx="9">
                  <c:v>0.87</c:v>
                </c:pt>
                <c:pt idx="10">
                  <c:v>0.89</c:v>
                </c:pt>
                <c:pt idx="11">
                  <c:v>0.91</c:v>
                </c:pt>
                <c:pt idx="12">
                  <c:v>0.91</c:v>
                </c:pt>
                <c:pt idx="13">
                  <c:v>0.91</c:v>
                </c:pt>
                <c:pt idx="14">
                  <c:v>0.91</c:v>
                </c:pt>
                <c:pt idx="15">
                  <c:v>0.91</c:v>
                </c:pt>
                <c:pt idx="16">
                  <c:v>0.92</c:v>
                </c:pt>
                <c:pt idx="17">
                  <c:v>0.92</c:v>
                </c:pt>
                <c:pt idx="18">
                  <c:v>0.93</c:v>
                </c:pt>
                <c:pt idx="19">
                  <c:v>0.94</c:v>
                </c:pt>
                <c:pt idx="20">
                  <c:v>0.94</c:v>
                </c:pt>
                <c:pt idx="21">
                  <c:v>0.94</c:v>
                </c:pt>
                <c:pt idx="22">
                  <c:v>0.94</c:v>
                </c:pt>
                <c:pt idx="23">
                  <c:v>0.94</c:v>
                </c:pt>
                <c:pt idx="24">
                  <c:v>0.94</c:v>
                </c:pt>
                <c:pt idx="25">
                  <c:v>0.95</c:v>
                </c:pt>
                <c:pt idx="26">
                  <c:v>0.95</c:v>
                </c:pt>
                <c:pt idx="27">
                  <c:v>0.95</c:v>
                </c:pt>
                <c:pt idx="28">
                  <c:v>0.95</c:v>
                </c:pt>
                <c:pt idx="29">
                  <c:v>0.95</c:v>
                </c:pt>
                <c:pt idx="30">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68</c:v>
                </c:pt>
                <c:pt idx="1">
                  <c:v>72</c:v>
                </c:pt>
                <c:pt idx="2">
                  <c:v>63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14</c:v>
                </c:pt>
                <c:pt idx="1">
                  <c:v>9</c:v>
                </c:pt>
                <c:pt idx="2">
                  <c:v>16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27</c:v>
                </c:pt>
                <c:pt idx="1">
                  <c:v>36</c:v>
                </c:pt>
                <c:pt idx="2">
                  <c:v>21</c:v>
                </c:pt>
                <c:pt idx="3">
                  <c:v>9</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0.27</c:v>
                </c:pt>
                <c:pt idx="1">
                  <c:v>0.47</c:v>
                </c:pt>
                <c:pt idx="2">
                  <c:v>0.51</c:v>
                </c:pt>
                <c:pt idx="3">
                  <c:v>0.52</c:v>
                </c:pt>
                <c:pt idx="4">
                  <c:v>0.52</c:v>
                </c:pt>
                <c:pt idx="5">
                  <c:v>0.55000000000000004</c:v>
                </c:pt>
                <c:pt idx="6">
                  <c:v>0.56000000000000005</c:v>
                </c:pt>
                <c:pt idx="7">
                  <c:v>0.56999999999999995</c:v>
                </c:pt>
                <c:pt idx="8">
                  <c:v>0.57999999999999996</c:v>
                </c:pt>
                <c:pt idx="9">
                  <c:v>0.57999999999999996</c:v>
                </c:pt>
                <c:pt idx="10">
                  <c:v>0.59</c:v>
                </c:pt>
                <c:pt idx="11">
                  <c:v>0.59</c:v>
                </c:pt>
                <c:pt idx="12">
                  <c:v>0.6</c:v>
                </c:pt>
                <c:pt idx="13">
                  <c:v>0.6</c:v>
                </c:pt>
                <c:pt idx="14">
                  <c:v>0.62</c:v>
                </c:pt>
                <c:pt idx="15">
                  <c:v>0.62</c:v>
                </c:pt>
                <c:pt idx="16">
                  <c:v>0.63</c:v>
                </c:pt>
                <c:pt idx="17">
                  <c:v>0.64</c:v>
                </c:pt>
                <c:pt idx="18">
                  <c:v>0.65</c:v>
                </c:pt>
                <c:pt idx="19">
                  <c:v>0.65</c:v>
                </c:pt>
                <c:pt idx="20">
                  <c:v>0.67</c:v>
                </c:pt>
                <c:pt idx="21">
                  <c:v>0.68</c:v>
                </c:pt>
                <c:pt idx="22">
                  <c:v>0.69</c:v>
                </c:pt>
                <c:pt idx="23">
                  <c:v>0.7</c:v>
                </c:pt>
                <c:pt idx="24">
                  <c:v>0.72</c:v>
                </c:pt>
                <c:pt idx="25">
                  <c:v>0.72</c:v>
                </c:pt>
                <c:pt idx="26">
                  <c:v>0.73</c:v>
                </c:pt>
                <c:pt idx="27">
                  <c:v>0.74</c:v>
                </c:pt>
                <c:pt idx="28">
                  <c:v>0.76</c:v>
                </c:pt>
                <c:pt idx="29">
                  <c:v>0.78</c:v>
                </c:pt>
                <c:pt idx="30">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pt idx="16">
                  <c:v>0.63</c:v>
                </c:pt>
                <c:pt idx="17">
                  <c:v>0.63</c:v>
                </c:pt>
                <c:pt idx="18">
                  <c:v>0.63</c:v>
                </c:pt>
                <c:pt idx="19">
                  <c:v>0.63</c:v>
                </c:pt>
                <c:pt idx="20">
                  <c:v>0.63</c:v>
                </c:pt>
                <c:pt idx="21">
                  <c:v>0.63</c:v>
                </c:pt>
                <c:pt idx="22">
                  <c:v>0.63</c:v>
                </c:pt>
                <c:pt idx="23">
                  <c:v>0.63</c:v>
                </c:pt>
                <c:pt idx="24">
                  <c:v>0.63</c:v>
                </c:pt>
                <c:pt idx="25">
                  <c:v>0.63</c:v>
                </c:pt>
                <c:pt idx="26">
                  <c:v>0.63</c:v>
                </c:pt>
                <c:pt idx="27">
                  <c:v>0.63</c:v>
                </c:pt>
                <c:pt idx="28">
                  <c:v>0.63</c:v>
                </c:pt>
                <c:pt idx="29">
                  <c:v>0.63</c:v>
                </c:pt>
                <c:pt idx="30">
                  <c:v>0.63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90</c:v>
                </c:pt>
                <c:pt idx="1">
                  <c:v>91</c:v>
                </c:pt>
                <c:pt idx="2">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c:v>
                </c:pt>
                <c:pt idx="1">
                  <c:v>2</c:v>
                </c:pt>
                <c:pt idx="2">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57</c:v>
                </c:pt>
                <c:pt idx="1">
                  <c:v>32</c:v>
                </c:pt>
                <c:pt idx="2">
                  <c:v>8</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92</c:v>
                </c:pt>
                <c:pt idx="1">
                  <c:v>93</c:v>
                </c:pt>
                <c:pt idx="2">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2</c:v>
                </c:pt>
                <c:pt idx="2">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58</c:v>
                </c:pt>
                <c:pt idx="1">
                  <c:v>31</c:v>
                </c:pt>
                <c:pt idx="2">
                  <c:v>7</c:v>
                </c:pt>
                <c:pt idx="3">
                  <c:v>2</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91</c:v>
                </c:pt>
                <c:pt idx="1">
                  <c:v>92</c:v>
                </c:pt>
                <c:pt idx="2">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c:v>
                </c:pt>
                <c:pt idx="1">
                  <c:v>2</c:v>
                </c:pt>
                <c:pt idx="2">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58</c:v>
                </c:pt>
                <c:pt idx="1">
                  <c:v>31</c:v>
                </c:pt>
                <c:pt idx="2">
                  <c:v>7</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89</c:v>
                </c:pt>
                <c:pt idx="1">
                  <c:v>90</c:v>
                </c:pt>
                <c:pt idx="2">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11</c:v>
                </c:pt>
                <c:pt idx="1">
                  <c:v>10</c:v>
                </c:pt>
                <c:pt idx="2">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29</c:v>
                </c:pt>
                <c:pt idx="2">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95</c:v>
                </c:pt>
                <c:pt idx="1">
                  <c:v>94</c:v>
                </c:pt>
                <c:pt idx="2">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6</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64</c:v>
                </c:pt>
                <c:pt idx="1">
                  <c:v>30</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97</c:v>
                </c:pt>
                <c:pt idx="1">
                  <c:v>97</c:v>
                </c:pt>
                <c:pt idx="2">
                  <c:v>95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3</c:v>
                </c:pt>
                <c:pt idx="2">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dLbl>
              <c:idx val="2"/>
              <c:layout>
                <c:manualLayout>
                  <c:x val="-1.6221420603043445E-2"/>
                  <c:y val="-0.12206988228426391"/>
                </c:manualLayout>
              </c:layout>
              <c:numFmt formatCode="[&lt;3]&quot;&quot;;0\%" sourceLinked="0"/>
              <c:spPr>
                <a:noFill/>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01D-461F-AC36-808B65CDC6FE}"/>
                </c:ext>
              </c:extLst>
            </c:dLbl>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72</c:v>
                </c:pt>
                <c:pt idx="1">
                  <c:v>23</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96</c:v>
                </c:pt>
                <c:pt idx="1">
                  <c:v>96</c:v>
                </c:pt>
                <c:pt idx="2">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4</c:v>
                </c:pt>
                <c:pt idx="2">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dLbl>
              <c:idx val="2"/>
              <c:layout>
                <c:manualLayout>
                  <c:x val="-2.2709988844260853E-2"/>
                  <c:y val="-0.10986289405583756"/>
                </c:manualLayout>
              </c:layout>
              <c:numFmt formatCode="[&lt;3]&quot;&quot;;0\%" sourceLinked="0"/>
              <c:spPr>
                <a:noFill/>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09FC-4BB3-B666-333841292C46}"/>
                </c:ext>
              </c:extLst>
            </c:dLbl>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64</c:v>
                </c:pt>
                <c:pt idx="1">
                  <c:v>30</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D4E4EAF2-9C01-4EFC-AE94-D7E4CE41B2B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3C0F33BD-A689-4DE9-A699-83DBD62269E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92E88009-A97E-440E-B7A7-20D7DBDB104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A8F46595-52DB-480A-9D45-B92EF964899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F8554B90-50AA-44D2-B18C-4C58A53F7DD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C670E260-2907-4290-8C84-ACFF393999B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E300149F-EE4B-4B76-BE11-825CBA37644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03-4ED8-9321-7BCBF2AE6EF6}"/>
              </c:ext>
            </c:extLst>
          </c:dPt>
          <c:val>
            <c:numRef>
              <c:f>Sheet1!$C$2:$C$17</c:f>
              <c:numCache>
                <c:formatCode>0%;;</c:formatCode>
                <c:ptCount val="16"/>
                <c:pt idx="1">
                  <c:v>0.89</c:v>
                </c:pt>
                <c:pt idx="3">
                  <c:v>0</c:v>
                </c:pt>
                <c:pt idx="4">
                  <c:v>0.88</c:v>
                </c:pt>
                <c:pt idx="5">
                  <c:v>0.9</c:v>
                </c:pt>
                <c:pt idx="6">
                  <c:v>0.57999999999999996</c:v>
                </c:pt>
                <c:pt idx="7">
                  <c:v>0.66</c:v>
                </c:pt>
                <c:pt idx="8">
                  <c:v>0.87</c:v>
                </c:pt>
                <c:pt idx="9">
                  <c:v>0</c:v>
                </c:pt>
                <c:pt idx="11">
                  <c:v>0.89</c:v>
                </c:pt>
                <c:pt idx="12">
                  <c:v>0.83</c:v>
                </c:pt>
                <c:pt idx="13">
                  <c:v>0.75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2C776974-8087-4C00-AC9A-1CA4E4C17E7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CD7DC1EC-782A-45B3-9924-DF6DDE7BC0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09712890-8607-4DB2-B530-E0D04C13FC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43BA4255-A216-464B-9FCB-1E5414D47E6C}"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354CC9E4-01F5-435F-A536-F4DD70B34D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091D2E30-CE64-4E11-8F7A-A6CB6054DE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3CFD9321-9273-4479-B8C3-F0EBD8D654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8C5706B2-EA9E-4452-9050-B9A5534647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0.10999999999999999</c:v>
                </c:pt>
                <c:pt idx="2">
                  <c:v>1</c:v>
                </c:pt>
                <c:pt idx="3">
                  <c:v>1</c:v>
                </c:pt>
                <c:pt idx="4">
                  <c:v>0.12</c:v>
                </c:pt>
                <c:pt idx="5">
                  <c:v>9.9999999999999978E-2</c:v>
                </c:pt>
                <c:pt idx="6">
                  <c:v>0.42000000000000004</c:v>
                </c:pt>
                <c:pt idx="7">
                  <c:v>0.33999999999999997</c:v>
                </c:pt>
                <c:pt idx="8">
                  <c:v>0.13</c:v>
                </c:pt>
                <c:pt idx="9">
                  <c:v>1</c:v>
                </c:pt>
                <c:pt idx="10">
                  <c:v>1</c:v>
                </c:pt>
                <c:pt idx="11">
                  <c:v>0.10999999999999999</c:v>
                </c:pt>
                <c:pt idx="12">
                  <c:v>0.17000000000000004</c:v>
                </c:pt>
                <c:pt idx="13">
                  <c:v>0.25</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89%</c:v>
                  </c:pt>
                  <c:pt idx="4">
                    <c:v>88%</c:v>
                  </c:pt>
                  <c:pt idx="5">
                    <c:v>90%</c:v>
                  </c:pt>
                  <c:pt idx="6">
                    <c:v>58%</c:v>
                  </c:pt>
                  <c:pt idx="7">
                    <c:v>66%</c:v>
                  </c:pt>
                  <c:pt idx="8">
                    <c:v>87%</c:v>
                  </c:pt>
                  <c:pt idx="11">
                    <c:v>89%</c:v>
                  </c:pt>
                  <c:pt idx="12">
                    <c:v>83%</c:v>
                  </c:pt>
                  <c:pt idx="13">
                    <c:v>75%</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E8A65BAD-964B-46C2-ADEF-20659B2964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05C8DAD9-447D-467C-8E24-1D19AD365A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8BDAAEAE-DC9D-4350-8C45-B9ACFAF70C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5A338E45-39C5-4EFE-8915-E9668D925C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0BC7826F-DE5A-45DB-B64D-87EDB69C30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8279E997-E7E1-4BB9-8E29-596487030B80}"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83A56AF0-F2D2-4E70-95BC-B131B99F20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C9945ED0-07F5-4BD6-8065-F028BEF9A1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254A5EF2-F13D-456D-A42D-C3EE486B16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658E1DB8-0A13-4BA1-A3A3-4D0780766C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4BAC4763-83DE-4564-BEB0-37AEDC4F60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1AFCB8DD-8B10-40A6-9412-84B63EC19D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9D8D1D7C-61E4-44CF-9130-BC347B3D6E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C6E233FD-C20F-46B5-B950-5450FE029C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0.9</c:v>
                </c:pt>
                <c:pt idx="2">
                  <c:v>0.88</c:v>
                </c:pt>
                <c:pt idx="3">
                  <c:v>0.76</c:v>
                </c:pt>
                <c:pt idx="4">
                  <c:v>0.89</c:v>
                </c:pt>
                <c:pt idx="5">
                  <c:v>0.83</c:v>
                </c:pt>
                <c:pt idx="7">
                  <c:v>0</c:v>
                </c:pt>
                <c:pt idx="8">
                  <c:v>0.84</c:v>
                </c:pt>
                <c:pt idx="9">
                  <c:v>0.86</c:v>
                </c:pt>
                <c:pt idx="10">
                  <c:v>0.9</c:v>
                </c:pt>
                <c:pt idx="11">
                  <c:v>0.88</c:v>
                </c:pt>
                <c:pt idx="12">
                  <c:v>0.89</c:v>
                </c:pt>
                <c:pt idx="13">
                  <c:v>0.91</c:v>
                </c:pt>
                <c:pt idx="14">
                  <c:v>0.94</c:v>
                </c:pt>
                <c:pt idx="15">
                  <c:v>0.93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66A3C6EB-6574-4BAB-9C49-51AB02058C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BA84C833-2255-48AE-872A-C03D662F8F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01DA9B22-60E2-46B9-9105-803332D2DD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467BB95D-3B22-4D8B-9C56-5E55420BB1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F3461ED5-5B6A-40FA-B882-A1348B94EC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513180F3-3B8C-4568-8FD0-3CA456AC4B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979E8D11-66E0-4AFB-AADF-A6412BF1EF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430D2F32-1737-4B8A-964B-738DD85645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EA93CA76-6C5D-4608-A4A8-C95BB95ECB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72D688FC-6ADE-455F-8A37-5608C7F015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286C0762-83CB-4318-A03F-270332F843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3C740A0B-9B6D-49D2-90D1-01B7892A8C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639E047F-2874-4D86-8F4F-BEBBA0C7D1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9.9999999999999978E-2</c:v>
                </c:pt>
                <c:pt idx="2">
                  <c:v>0.12</c:v>
                </c:pt>
                <c:pt idx="3">
                  <c:v>0.24</c:v>
                </c:pt>
                <c:pt idx="4">
                  <c:v>0.10999999999999999</c:v>
                </c:pt>
                <c:pt idx="5">
                  <c:v>0.17000000000000004</c:v>
                </c:pt>
                <c:pt idx="6" formatCode="0%;;">
                  <c:v>1</c:v>
                </c:pt>
                <c:pt idx="7" formatCode="0%;;">
                  <c:v>1</c:v>
                </c:pt>
                <c:pt idx="8">
                  <c:v>0.16000000000000003</c:v>
                </c:pt>
                <c:pt idx="9">
                  <c:v>0.14000000000000001</c:v>
                </c:pt>
                <c:pt idx="10">
                  <c:v>9.9999999999999978E-2</c:v>
                </c:pt>
                <c:pt idx="11">
                  <c:v>0.12</c:v>
                </c:pt>
                <c:pt idx="12">
                  <c:v>0.10999999999999999</c:v>
                </c:pt>
                <c:pt idx="13">
                  <c:v>8.9999999999999969E-2</c:v>
                </c:pt>
                <c:pt idx="14">
                  <c:v>6.0000000000000053E-2</c:v>
                </c:pt>
                <c:pt idx="15">
                  <c:v>6.9999999999999951E-2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90%</c:v>
                  </c:pt>
                  <c:pt idx="2">
                    <c:v>88%</c:v>
                  </c:pt>
                  <c:pt idx="3">
                    <c:v>76%</c:v>
                  </c:pt>
                  <c:pt idx="4">
                    <c:v>89%</c:v>
                  </c:pt>
                  <c:pt idx="5">
                    <c:v>83%</c:v>
                  </c:pt>
                  <c:pt idx="8">
                    <c:v>84%</c:v>
                  </c:pt>
                  <c:pt idx="9">
                    <c:v>86%</c:v>
                  </c:pt>
                  <c:pt idx="10">
                    <c:v>90%</c:v>
                  </c:pt>
                  <c:pt idx="11">
                    <c:v>88%</c:v>
                  </c:pt>
                  <c:pt idx="12">
                    <c:v>89%</c:v>
                  </c:pt>
                  <c:pt idx="13">
                    <c:v>91%</c:v>
                  </c:pt>
                  <c:pt idx="14">
                    <c:v>94%</c:v>
                  </c:pt>
                  <c:pt idx="15">
                    <c:v>93%</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A44B0F5-17CA-4439-B86D-79A3306E2DA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18D4D6FC-24AB-4865-BD6C-0CAB562EED4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70EA641E-58D7-45C9-96DA-2B4F08BE655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51AB455A-68A7-4750-9DCD-D57CCB40813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409E8BC6-5195-4411-BADF-BCDE352561D5}"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3AEC6EFE-F540-4C6D-A1F1-F1D5B088E160}"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DB11D354-B3FE-4AE5-B689-B6988865020F}"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359EED12-7162-447C-9C9F-4A58BFF5224F}"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3882B9A1-108A-44F6-9875-48F79E62DF2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8AB2BF23-6A68-47F0-A2F1-33E9D4B503F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0.89</c:v>
                </c:pt>
                <c:pt idx="3">
                  <c:v>0</c:v>
                </c:pt>
                <c:pt idx="5">
                  <c:v>0.84</c:v>
                </c:pt>
                <c:pt idx="6">
                  <c:v>0.88</c:v>
                </c:pt>
                <c:pt idx="7">
                  <c:v>0.91</c:v>
                </c:pt>
                <c:pt idx="8">
                  <c:v>0.9</c:v>
                </c:pt>
                <c:pt idx="9">
                  <c:v>0.9</c:v>
                </c:pt>
                <c:pt idx="13">
                  <c:v>0.87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28CDE292-012F-48A4-8B49-4FCDCA17B9D2}"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A089BD0F-D8BD-48C9-9393-938461073E8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6CF7780B-DC91-4EC6-AD7E-68DA993EF5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B09C5E7B-59EE-44AB-8AB4-48071F60CE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82A46909-A241-4B93-9324-9B529719C2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542EF1A5-14CF-4729-98B4-DEE8D2374A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94013E85-2666-4A00-BCCE-55497DDAF6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BF2268D5-5E4C-4833-9895-B9C341B5DA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0.10999999999999999</c:v>
                </c:pt>
                <c:pt idx="2">
                  <c:v>1</c:v>
                </c:pt>
                <c:pt idx="3">
                  <c:v>1</c:v>
                </c:pt>
                <c:pt idx="4">
                  <c:v>1</c:v>
                </c:pt>
                <c:pt idx="5">
                  <c:v>0.16000000000000003</c:v>
                </c:pt>
                <c:pt idx="6">
                  <c:v>0.12</c:v>
                </c:pt>
                <c:pt idx="7">
                  <c:v>8.9999999999999969E-2</c:v>
                </c:pt>
                <c:pt idx="8">
                  <c:v>9.9999999999999978E-2</c:v>
                </c:pt>
                <c:pt idx="9">
                  <c:v>9.9999999999999978E-2</c:v>
                </c:pt>
                <c:pt idx="10">
                  <c:v>1</c:v>
                </c:pt>
                <c:pt idx="11">
                  <c:v>1</c:v>
                </c:pt>
                <c:pt idx="12">
                  <c:v>1</c:v>
                </c:pt>
                <c:pt idx="13">
                  <c:v>0.13</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89%</c:v>
                  </c:pt>
                  <c:pt idx="5">
                    <c:v>84%</c:v>
                  </c:pt>
                  <c:pt idx="6">
                    <c:v>88%</c:v>
                  </c:pt>
                  <c:pt idx="7">
                    <c:v>91%</c:v>
                  </c:pt>
                  <c:pt idx="8">
                    <c:v>90%</c:v>
                  </c:pt>
                  <c:pt idx="9">
                    <c:v>90%</c:v>
                  </c:pt>
                  <c:pt idx="13">
                    <c:v>87%</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27E98BA5-8689-4F38-8727-DFC922711B13}"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3E4A2C9A-FD5F-4C8F-9458-90D4C9697C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47F9757D-C627-439C-A01A-2FFC32205A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29216B76-375E-40E7-9D5F-DF10922DD2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5C291456-5F2B-405F-829C-E89AEA4161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2166BD9B-47B4-45E1-8D90-4070241657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499E8387-ED93-416E-A5B4-466AC48FE8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FA915496-3FC3-4F44-AD54-05E5A6FDF1CB}"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FAA3AEC4-8491-42AD-B7C6-FC1816EFF9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6184F8D8-9923-4EC2-B399-6069939DB6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3B7BFB44-8569-4BA6-BAB0-8646A9DFF5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5CCBB40D-3592-4909-B579-E804A8F8E4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04F78FC6-0DEB-49E1-A0F0-DDC309C14F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684E8E1B-6118-4E90-AA26-7D1C1FB463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69708699-E75C-4FAE-AEB3-ACF2B86DF4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4E252E77-7A2A-407C-BB61-05AEC3CDA4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813EB5BB-C49B-45D8-AADA-376A193A01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5F30146A-DC26-4664-A4BC-CA7ABC2213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0.94</c:v>
                </c:pt>
                <c:pt idx="2">
                  <c:v>0.89</c:v>
                </c:pt>
                <c:pt idx="3">
                  <c:v>0.81</c:v>
                </c:pt>
                <c:pt idx="4">
                  <c:v>0.93</c:v>
                </c:pt>
                <c:pt idx="5">
                  <c:v>0.88</c:v>
                </c:pt>
                <c:pt idx="6">
                  <c:v>0.93</c:v>
                </c:pt>
                <c:pt idx="7">
                  <c:v>0.88</c:v>
                </c:pt>
                <c:pt idx="8">
                  <c:v>0.92</c:v>
                </c:pt>
                <c:pt idx="9">
                  <c:v>0.91</c:v>
                </c:pt>
                <c:pt idx="10">
                  <c:v>0.91</c:v>
                </c:pt>
                <c:pt idx="11">
                  <c:v>0.84</c:v>
                </c:pt>
                <c:pt idx="12">
                  <c:v>0.75</c:v>
                </c:pt>
                <c:pt idx="13">
                  <c:v>0.83</c:v>
                </c:pt>
                <c:pt idx="14">
                  <c:v>0.89</c:v>
                </c:pt>
                <c:pt idx="15">
                  <c:v>0.94</c:v>
                </c:pt>
                <c:pt idx="16">
                  <c:v>0.86</c:v>
                </c:pt>
                <c:pt idx="17">
                  <c:v>0.9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ED37F70A-56B2-4A2E-837A-2B80A010074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9BB5C68C-13D3-41DE-A867-938D8235D4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99B87359-6392-4154-852D-F48A859F03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2D600337-EA90-4032-AE73-09A9761223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FC18DE27-0B8E-4A94-BBA0-BA365EDC54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A917328A-13DB-4AE6-8388-9798FFC7F4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C5D183E5-9304-4C2B-93B5-5BA69D02EA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F57483E8-F4BF-4B3B-9473-DADFFFD27F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5D8BBAC6-DB0E-4F65-A8C8-BD9E1A7C6B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528D598D-8440-453B-BD1A-AF35330AE5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9A2C077F-BF4E-4AAE-813B-29761C3125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328D485F-CF59-40E8-8B90-059A7759DE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9282317C-C865-4F82-A793-7EAD4E78D6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E7DD00AE-7888-47D5-9713-6E7B183A70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F1485E2D-45C3-4473-845D-A634D93DEF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502A2ED2-8BD1-44B8-9097-557BDA3937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2221B6E5-C880-4890-9614-4EA9572F52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B35445D4-03FB-43B4-9BEA-A496BC5B56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6.0000000000000053E-2</c:v>
                </c:pt>
                <c:pt idx="2">
                  <c:v>0.10999999999999999</c:v>
                </c:pt>
                <c:pt idx="3">
                  <c:v>0.18999999999999995</c:v>
                </c:pt>
                <c:pt idx="4">
                  <c:v>6.9999999999999951E-2</c:v>
                </c:pt>
                <c:pt idx="5">
                  <c:v>0.12</c:v>
                </c:pt>
                <c:pt idx="6">
                  <c:v>6.9999999999999951E-2</c:v>
                </c:pt>
                <c:pt idx="7">
                  <c:v>0.12</c:v>
                </c:pt>
                <c:pt idx="8">
                  <c:v>7.999999999999996E-2</c:v>
                </c:pt>
                <c:pt idx="9">
                  <c:v>8.9999999999999969E-2</c:v>
                </c:pt>
                <c:pt idx="10">
                  <c:v>8.9999999999999969E-2</c:v>
                </c:pt>
                <c:pt idx="11">
                  <c:v>0.16000000000000003</c:v>
                </c:pt>
                <c:pt idx="12">
                  <c:v>0.25</c:v>
                </c:pt>
                <c:pt idx="13">
                  <c:v>0.17000000000000004</c:v>
                </c:pt>
                <c:pt idx="14">
                  <c:v>0.10999999999999999</c:v>
                </c:pt>
                <c:pt idx="15">
                  <c:v>6.0000000000000053E-2</c:v>
                </c:pt>
                <c:pt idx="16">
                  <c:v>0.14000000000000001</c:v>
                </c:pt>
                <c:pt idx="17">
                  <c:v>9.9999999999999978E-2</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94%</c:v>
                  </c:pt>
                  <c:pt idx="2">
                    <c:v>89%</c:v>
                  </c:pt>
                  <c:pt idx="3">
                    <c:v>81%</c:v>
                  </c:pt>
                  <c:pt idx="4">
                    <c:v>93%</c:v>
                  </c:pt>
                  <c:pt idx="5">
                    <c:v>88%</c:v>
                  </c:pt>
                  <c:pt idx="6">
                    <c:v>93%</c:v>
                  </c:pt>
                  <c:pt idx="7">
                    <c:v>88%</c:v>
                  </c:pt>
                  <c:pt idx="8">
                    <c:v>92%</c:v>
                  </c:pt>
                  <c:pt idx="9">
                    <c:v>91%</c:v>
                  </c:pt>
                  <c:pt idx="10">
                    <c:v>91%</c:v>
                  </c:pt>
                  <c:pt idx="11">
                    <c:v>84%</c:v>
                  </c:pt>
                  <c:pt idx="12">
                    <c:v>75%</c:v>
                  </c:pt>
                  <c:pt idx="13">
                    <c:v>83%</c:v>
                  </c:pt>
                  <c:pt idx="14">
                    <c:v>89%</c:v>
                  </c:pt>
                  <c:pt idx="15">
                    <c:v>94%</c:v>
                  </c:pt>
                  <c:pt idx="16">
                    <c:v>86%</c:v>
                  </c:pt>
                  <c:pt idx="17">
                    <c:v>90%</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AECCED71-F84E-4AEC-82B8-51B0CF5C412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D57C910D-8317-4ED6-9F06-15323D52C10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932E2920-AAA2-48F0-821E-B42BF78B40C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888A0DA7-A9C0-4B58-A833-5C687C876BE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45424D2A-4D56-472E-9B95-56FC3E4DD9B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DDE8512C-B29C-4C7B-A52B-5DC9BF8AC71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D8985CCA-CE5B-461C-B5B3-26B5E14D96D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CC6BC9EC-9C25-4C9B-A6AE-6FBEA6A4E850}"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wrap="none" lIns="108000" tIns="19050" rIns="38100" bIns="19050" anchor="ctr">
                    <a:spAutoFit/>
                  </a:bodyPr>
                  <a:lstStyle/>
                  <a:p>
                    <a:pPr>
                      <a:defRPr sz="1000">
                        <a:solidFill>
                          <a:schemeClr val="tx1"/>
                        </a:solidFill>
                      </a:defRPr>
                    </a:pPr>
                    <a:fld id="{9FF91122-A67F-4DA5-A80A-7CF162764692}"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4F18E2DE-F51D-4FCD-B34D-78D3DFD3A6F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F9608BD8-A522-4D19-9397-9CE4ADF0A4D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0.89</c:v>
                </c:pt>
                <c:pt idx="3">
                  <c:v>0</c:v>
                </c:pt>
                <c:pt idx="4" formatCode="0%">
                  <c:v>0.87</c:v>
                </c:pt>
                <c:pt idx="5" formatCode="0%">
                  <c:v>0.8</c:v>
                </c:pt>
                <c:pt idx="6" formatCode="0%">
                  <c:v>0.91</c:v>
                </c:pt>
                <c:pt idx="7" formatCode="0%">
                  <c:v>0.96</c:v>
                </c:pt>
                <c:pt idx="8" formatCode="0%">
                  <c:v>1</c:v>
                </c:pt>
                <c:pt idx="9" formatCode="0%">
                  <c:v>0.88</c:v>
                </c:pt>
                <c:pt idx="11" formatCode="0%">
                  <c:v>0.89</c:v>
                </c:pt>
                <c:pt idx="12" formatCode="0%">
                  <c:v>0.86</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6BDE9BE0-05FB-46EA-8E83-DA2D74538A0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7F2C6890-91AA-46E8-ABE2-8DD8C69756E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F28D162E-BCA3-4B42-9844-F8111170CB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D78C8BB0-693A-4171-AFF6-B73179775B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2121E4BC-EEA7-4D8F-8D29-11CD101A99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1BF21B67-2E06-440C-B6A8-2CC3F49D8256}"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1F2D-46A7-A150-1D236AA1984A}"/>
                </c:ext>
              </c:extLst>
            </c:dLbl>
            <c:dLbl>
              <c:idx val="8"/>
              <c:tx>
                <c:rich>
                  <a:bodyPr/>
                  <a:lstStyle/>
                  <a:p>
                    <a:fld id="{06203F8C-7EC3-43EE-A333-225A87D483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D5B5F202-2A45-498A-84D3-6CD4820CFC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FD5B660E-FA27-42B6-9A09-D7955E37805B}"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F2D-46A7-A150-1D236AA1984A}"/>
                </c:ext>
              </c:extLst>
            </c:dLbl>
            <c:dLbl>
              <c:idx val="11"/>
              <c:tx>
                <c:rich>
                  <a:bodyPr/>
                  <a:lstStyle/>
                  <a:p>
                    <a:fld id="{D8CC0E1E-EEE1-4719-8BA6-4644BDCC97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FE475F88-417A-448A-959E-DAAC58C2A7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0.10999999999999999</c:v>
                </c:pt>
                <c:pt idx="2">
                  <c:v>1</c:v>
                </c:pt>
                <c:pt idx="3">
                  <c:v>1</c:v>
                </c:pt>
                <c:pt idx="4">
                  <c:v>0.13</c:v>
                </c:pt>
                <c:pt idx="5">
                  <c:v>0.19999999999999996</c:v>
                </c:pt>
                <c:pt idx="6">
                  <c:v>8.9999999999999969E-2</c:v>
                </c:pt>
                <c:pt idx="7">
                  <c:v>4.0000000000000036E-2</c:v>
                </c:pt>
                <c:pt idx="8">
                  <c:v>0</c:v>
                </c:pt>
                <c:pt idx="9">
                  <c:v>0.12</c:v>
                </c:pt>
                <c:pt idx="10">
                  <c:v>1</c:v>
                </c:pt>
                <c:pt idx="11">
                  <c:v>0.10999999999999999</c:v>
                </c:pt>
                <c:pt idx="12">
                  <c:v>0.14000000000000001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89%</c:v>
                  </c:pt>
                  <c:pt idx="4">
                    <c:v>87%</c:v>
                  </c:pt>
                  <c:pt idx="5">
                    <c:v>80%</c:v>
                  </c:pt>
                  <c:pt idx="6">
                    <c:v>91%</c:v>
                  </c:pt>
                  <c:pt idx="7">
                    <c:v>96%</c:v>
                  </c:pt>
                  <c:pt idx="8">
                    <c:v>100%</c:v>
                  </c:pt>
                  <c:pt idx="9">
                    <c:v>88%</c:v>
                  </c:pt>
                  <c:pt idx="11">
                    <c:v>89%</c:v>
                  </c:pt>
                  <c:pt idx="12">
                    <c:v>86%</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DA40F722-D0CE-4C84-828D-B1F613478E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0376D0B9-F7D4-46CE-AAF2-7B5A078CB6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2C545D1E-0A26-4237-AF9E-7F820829E1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6E5F05B5-A981-488A-A70F-D2B551F562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152576A6-6E59-4919-B2D9-293C2669D5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17FA1052-EE6E-4C64-BA91-C467C8F07B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CA99F355-74E3-48CB-AEF9-B56FECA103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0.89</c:v>
                </c:pt>
                <c:pt idx="2">
                  <c:v>0.93</c:v>
                </c:pt>
                <c:pt idx="3">
                  <c:v>0.89</c:v>
                </c:pt>
                <c:pt idx="4">
                  <c:v>0.97</c:v>
                </c:pt>
                <c:pt idx="5">
                  <c:v>0.77</c:v>
                </c:pt>
                <c:pt idx="7" formatCode="0%;;">
                  <c:v>0</c:v>
                </c:pt>
                <c:pt idx="8" formatCode="0%;;">
                  <c:v>0.87</c:v>
                </c:pt>
                <c:pt idx="9" formatCode="0%;;">
                  <c:v>0.9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CB4948F0-4AD3-41F5-B5A1-CCABA645D52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07731AA0-9197-44DC-8F1C-DE4B3A3513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F77CE54A-8F56-45DA-8CB1-9220310096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4A2DE6BE-D7C7-45AF-A9FB-CFC6C13A20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E778D36E-5373-4AA1-97BA-2C0D9F19D6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9554AF62-0E1B-4958-8D92-FBC4225B1E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B3641632-450E-4B68-B1E7-83FEB0B60A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C79688A5-763E-451C-A233-1FC18E13FC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0.10999999999999999</c:v>
                </c:pt>
                <c:pt idx="2">
                  <c:v>6.9999999999999951E-2</c:v>
                </c:pt>
                <c:pt idx="3">
                  <c:v>0.10999999999999999</c:v>
                </c:pt>
                <c:pt idx="4">
                  <c:v>3.0000000000000027E-2</c:v>
                </c:pt>
                <c:pt idx="5">
                  <c:v>0.22999999999999998</c:v>
                </c:pt>
                <c:pt idx="6">
                  <c:v>1</c:v>
                </c:pt>
                <c:pt idx="7">
                  <c:v>1</c:v>
                </c:pt>
                <c:pt idx="8">
                  <c:v>0.13</c:v>
                </c:pt>
                <c:pt idx="9">
                  <c:v>9.9999999999999978E-2</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89%</c:v>
                  </c:pt>
                  <c:pt idx="2">
                    <c:v>93%</c:v>
                  </c:pt>
                  <c:pt idx="3">
                    <c:v>89%</c:v>
                  </c:pt>
                  <c:pt idx="4">
                    <c:v>97%</c:v>
                  </c:pt>
                  <c:pt idx="5">
                    <c:v>77%</c:v>
                  </c:pt>
                  <c:pt idx="8">
                    <c:v>87%</c:v>
                  </c:pt>
                  <c:pt idx="9">
                    <c:v>90%</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82</c:v>
                </c:pt>
                <c:pt idx="1">
                  <c:v>77</c:v>
                </c:pt>
                <c:pt idx="2">
                  <c:v>71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18</c:v>
                </c:pt>
                <c:pt idx="1">
                  <c:v>23</c:v>
                </c:pt>
                <c:pt idx="2">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34</c:v>
                </c:pt>
                <c:pt idx="1">
                  <c:v>37</c:v>
                </c:pt>
                <c:pt idx="2">
                  <c:v>29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0.56000000000000005</c:v>
                </c:pt>
                <c:pt idx="1">
                  <c:v>0.57999999999999996</c:v>
                </c:pt>
                <c:pt idx="2">
                  <c:v>0.59</c:v>
                </c:pt>
                <c:pt idx="3">
                  <c:v>0.6</c:v>
                </c:pt>
                <c:pt idx="4">
                  <c:v>0.62</c:v>
                </c:pt>
                <c:pt idx="5">
                  <c:v>0.65</c:v>
                </c:pt>
                <c:pt idx="6">
                  <c:v>0.66</c:v>
                </c:pt>
                <c:pt idx="7">
                  <c:v>0.66</c:v>
                </c:pt>
                <c:pt idx="8">
                  <c:v>0.69</c:v>
                </c:pt>
                <c:pt idx="9">
                  <c:v>0.69</c:v>
                </c:pt>
                <c:pt idx="10">
                  <c:v>0.71</c:v>
                </c:pt>
                <c:pt idx="11">
                  <c:v>0.72</c:v>
                </c:pt>
                <c:pt idx="12">
                  <c:v>0.72</c:v>
                </c:pt>
                <c:pt idx="13">
                  <c:v>0.72</c:v>
                </c:pt>
                <c:pt idx="14">
                  <c:v>0.72</c:v>
                </c:pt>
                <c:pt idx="15">
                  <c:v>0.72</c:v>
                </c:pt>
                <c:pt idx="16">
                  <c:v>0.73</c:v>
                </c:pt>
                <c:pt idx="17">
                  <c:v>0.73</c:v>
                </c:pt>
                <c:pt idx="18">
                  <c:v>0.74</c:v>
                </c:pt>
                <c:pt idx="19">
                  <c:v>0.74</c:v>
                </c:pt>
                <c:pt idx="20">
                  <c:v>0.75</c:v>
                </c:pt>
                <c:pt idx="21">
                  <c:v>0.75</c:v>
                </c:pt>
                <c:pt idx="22">
                  <c:v>0.76</c:v>
                </c:pt>
                <c:pt idx="23">
                  <c:v>0.77</c:v>
                </c:pt>
                <c:pt idx="24">
                  <c:v>0.78</c:v>
                </c:pt>
                <c:pt idx="25">
                  <c:v>0.79</c:v>
                </c:pt>
                <c:pt idx="26">
                  <c:v>0.79</c:v>
                </c:pt>
                <c:pt idx="27">
                  <c:v>0.81</c:v>
                </c:pt>
                <c:pt idx="28">
                  <c:v>0.81</c:v>
                </c:pt>
                <c:pt idx="29">
                  <c:v>0.83</c:v>
                </c:pt>
                <c:pt idx="30">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0.61</c:v>
                </c:pt>
                <c:pt idx="1">
                  <c:v>0.2</c:v>
                </c:pt>
                <c:pt idx="2">
                  <c:v>0.09</c:v>
                </c:pt>
                <c:pt idx="3">
                  <c:v>0.22</c:v>
                </c:pt>
                <c:pt idx="4">
                  <c:v>0.05</c:v>
                </c:pt>
                <c:pt idx="5">
                  <c:v>0.28000000000000003</c:v>
                </c:pt>
                <c:pt idx="6">
                  <c:v>0.18</c:v>
                </c:pt>
                <c:pt idx="7">
                  <c:v>0.02</c:v>
                </c:pt>
                <c:pt idx="8">
                  <c:v>0.08</c:v>
                </c:pt>
                <c:pt idx="9">
                  <c:v>0.03</c:v>
                </c:pt>
                <c:pt idx="10">
                  <c:v>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68</c:v>
                </c:pt>
                <c:pt idx="1">
                  <c:v>71</c:v>
                </c:pt>
                <c:pt idx="2">
                  <c:v>56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32</c:v>
                </c:pt>
                <c:pt idx="1">
                  <c:v>29</c:v>
                </c:pt>
                <c:pt idx="2">
                  <c:v>44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56</c:v>
                </c:pt>
                <c:pt idx="1">
                  <c:v>44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73</c:v>
                </c:pt>
                <c:pt idx="1">
                  <c:v>69</c:v>
                </c:pt>
                <c:pt idx="2">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14</c:v>
                </c:pt>
                <c:pt idx="1">
                  <c:v>15</c:v>
                </c:pt>
                <c:pt idx="2">
                  <c:v>27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163897617607156"/>
          <c:h val="0.620639392339490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26</c:v>
                </c:pt>
                <c:pt idx="1">
                  <c:v>29</c:v>
                </c:pt>
                <c:pt idx="2">
                  <c:v>19</c:v>
                </c:pt>
                <c:pt idx="3">
                  <c:v>13</c:v>
                </c:pt>
                <c:pt idx="4">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6005052332721816"/>
          <c:y val="0.2887032267858558"/>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5.xml"/><Relationship Id="rId3" Type="http://schemas.openxmlformats.org/officeDocument/2006/relationships/image" Target="../media/image10.png"/><Relationship Id="rId7" Type="http://schemas.openxmlformats.org/officeDocument/2006/relationships/chart" Target="../charts/chart124.xml"/><Relationship Id="rId12" Type="http://schemas.openxmlformats.org/officeDocument/2006/relationships/chart" Target="../charts/chart129.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3.xml"/><Relationship Id="rId11" Type="http://schemas.openxmlformats.org/officeDocument/2006/relationships/chart" Target="../charts/chart128.xml"/><Relationship Id="rId5" Type="http://schemas.openxmlformats.org/officeDocument/2006/relationships/chart" Target="../charts/chart122.xml"/><Relationship Id="rId10" Type="http://schemas.openxmlformats.org/officeDocument/2006/relationships/chart" Target="../charts/chart127.xml"/><Relationship Id="rId4" Type="http://schemas.openxmlformats.org/officeDocument/2006/relationships/image" Target="../media/image11.svg"/><Relationship Id="rId9" Type="http://schemas.openxmlformats.org/officeDocument/2006/relationships/chart" Target="../charts/chart126.xml"/></Relationships>
</file>

<file path=ppt/slides/_rels/slide38.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image" Target="../media/image10.png"/><Relationship Id="rId7" Type="http://schemas.openxmlformats.org/officeDocument/2006/relationships/chart" Target="../charts/chart132.xml"/><Relationship Id="rId12" Type="http://schemas.openxmlformats.org/officeDocument/2006/relationships/chart" Target="../charts/chart137.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1.xml"/><Relationship Id="rId11" Type="http://schemas.openxmlformats.org/officeDocument/2006/relationships/chart" Target="../charts/chart136.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image" Target="../media/image11.svg"/><Relationship Id="rId9" Type="http://schemas.openxmlformats.org/officeDocument/2006/relationships/chart" Target="../charts/chart134.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49.xml"/><Relationship Id="rId3" Type="http://schemas.openxmlformats.org/officeDocument/2006/relationships/image" Target="../media/image10.png"/><Relationship Id="rId7" Type="http://schemas.openxmlformats.org/officeDocument/2006/relationships/chart" Target="../charts/chart148.xml"/><Relationship Id="rId12" Type="http://schemas.openxmlformats.org/officeDocument/2006/relationships/chart" Target="../charts/chart153.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7.xml"/><Relationship Id="rId11" Type="http://schemas.openxmlformats.org/officeDocument/2006/relationships/chart" Target="../charts/chart152.xml"/><Relationship Id="rId5" Type="http://schemas.openxmlformats.org/officeDocument/2006/relationships/chart" Target="../charts/chart146.xml"/><Relationship Id="rId10" Type="http://schemas.openxmlformats.org/officeDocument/2006/relationships/chart" Target="../charts/chart151.xml"/><Relationship Id="rId4" Type="http://schemas.openxmlformats.org/officeDocument/2006/relationships/image" Target="../media/image11.svg"/><Relationship Id="rId9" Type="http://schemas.openxmlformats.org/officeDocument/2006/relationships/chart" Target="../charts/chart150.xml"/></Relationships>
</file>

<file path=ppt/slides/_rels/slide41.xml.rels><?xml version="1.0" encoding="UTF-8" standalone="yes"?>
<Relationships xmlns="http://schemas.openxmlformats.org/package/2006/relationships"><Relationship Id="rId8" Type="http://schemas.openxmlformats.org/officeDocument/2006/relationships/chart" Target="../charts/chart157.xml"/><Relationship Id="rId3" Type="http://schemas.openxmlformats.org/officeDocument/2006/relationships/image" Target="../media/image10.png"/><Relationship Id="rId7" Type="http://schemas.openxmlformats.org/officeDocument/2006/relationships/chart" Target="../charts/chart156.xml"/><Relationship Id="rId12" Type="http://schemas.openxmlformats.org/officeDocument/2006/relationships/chart" Target="../charts/chart161.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5.xml"/><Relationship Id="rId11" Type="http://schemas.openxmlformats.org/officeDocument/2006/relationships/chart" Target="../charts/chart160.xml"/><Relationship Id="rId5" Type="http://schemas.openxmlformats.org/officeDocument/2006/relationships/chart" Target="../charts/chart154.xml"/><Relationship Id="rId10" Type="http://schemas.openxmlformats.org/officeDocument/2006/relationships/chart" Target="../charts/chart159.xml"/><Relationship Id="rId4" Type="http://schemas.openxmlformats.org/officeDocument/2006/relationships/image" Target="../media/image11.svg"/><Relationship Id="rId9" Type="http://schemas.openxmlformats.org/officeDocument/2006/relationships/chart" Target="../charts/chart158.xml"/></Relationships>
</file>

<file path=ppt/slides/_rels/slide42.xml.rels><?xml version="1.0" encoding="UTF-8" standalone="yes"?>
<Relationships xmlns="http://schemas.openxmlformats.org/package/2006/relationships"><Relationship Id="rId8" Type="http://schemas.openxmlformats.org/officeDocument/2006/relationships/chart" Target="../charts/chart165.xml"/><Relationship Id="rId3" Type="http://schemas.openxmlformats.org/officeDocument/2006/relationships/image" Target="../media/image10.png"/><Relationship Id="rId7" Type="http://schemas.openxmlformats.org/officeDocument/2006/relationships/chart" Target="../charts/chart164.xml"/><Relationship Id="rId12" Type="http://schemas.openxmlformats.org/officeDocument/2006/relationships/chart" Target="../charts/chart169.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3.xml"/><Relationship Id="rId11" Type="http://schemas.openxmlformats.org/officeDocument/2006/relationships/chart" Target="../charts/chart168.xml"/><Relationship Id="rId5" Type="http://schemas.openxmlformats.org/officeDocument/2006/relationships/chart" Target="../charts/chart162.xml"/><Relationship Id="rId10" Type="http://schemas.openxmlformats.org/officeDocument/2006/relationships/chart" Target="../charts/chart167.xml"/><Relationship Id="rId4" Type="http://schemas.openxmlformats.org/officeDocument/2006/relationships/image" Target="../media/image11.svg"/><Relationship Id="rId9" Type="http://schemas.openxmlformats.org/officeDocument/2006/relationships/chart" Target="../charts/chart16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12" Type="http://schemas.openxmlformats.org/officeDocument/2006/relationships/chart" Target="../charts/chart192.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11" Type="http://schemas.openxmlformats.org/officeDocument/2006/relationships/chart" Target="../charts/chart191.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46400" y="2465825"/>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One Devon </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DE9A111B-EF53-5CCA-46A1-43700D747BC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031873"/>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One Devon (Integrated Care System)</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One Devon, 35,339</a:t>
            </a:r>
            <a:r>
              <a:rPr lang="en-GB" sz="1600" dirty="0"/>
              <a:t> questionnaires were sent out, and </a:t>
            </a:r>
            <a:r>
              <a:rPr lang="en-GB" sz="1600" b="1" dirty="0">
                <a:solidFill>
                  <a:srgbClr val="005EB8"/>
                </a:solidFill>
              </a:rPr>
              <a:t>14,548</a:t>
            </a:r>
            <a:r>
              <a:rPr lang="en-GB" sz="1600" dirty="0"/>
              <a:t> were returned completed. This represents a response rate of </a:t>
            </a:r>
            <a:r>
              <a:rPr lang="en-GB" sz="1600" b="1" dirty="0">
                <a:solidFill>
                  <a:srgbClr val="005EB8"/>
                </a:solidFill>
              </a:rPr>
              <a:t>41%</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3"/>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3524042"/>
          </a:xfrm>
          <a:prstGeom prst="rect">
            <a:avLst/>
          </a:prstGeom>
        </p:spPr>
        <p:txBody>
          <a:bodyPr wrap="square">
            <a:spAutoFit/>
          </a:bodyPr>
          <a:lstStyle/>
          <a:p>
            <a:r>
              <a:rPr lang="en-GB" sz="1600" dirty="0"/>
              <a:t>The data in this slide pack can be used and interpreted to help to improve GP services, in the following ways:</a:t>
            </a:r>
          </a:p>
          <a:p>
            <a:endParaRPr lang="en-GB" sz="1600" dirty="0"/>
          </a:p>
          <a:p>
            <a:pPr marL="285750" indent="-285750">
              <a:spcAft>
                <a:spcPts val="600"/>
              </a:spcAft>
              <a:buClr>
                <a:srgbClr val="005EB8"/>
              </a:buClr>
              <a:buFont typeface="Arial" panose="020B0604020202020204" pitchFamily="34" charset="0"/>
              <a:buChar char="•"/>
            </a:pPr>
            <a:r>
              <a:rPr lang="en-GB" sz="1600" b="1" dirty="0">
                <a:solidFill>
                  <a:srgbClr val="005EB8"/>
                </a:solidFill>
              </a:rPr>
              <a:t>Comparison of an ICS against the national result</a:t>
            </a:r>
            <a:r>
              <a:rPr lang="en-GB" sz="1600"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sz="1600" b="1" dirty="0">
                <a:solidFill>
                  <a:srgbClr val="005EB8"/>
                </a:solidFill>
              </a:rPr>
              <a:t>Analysing trends in an ICS’s results over time</a:t>
            </a:r>
            <a:r>
              <a:rPr lang="en-GB" sz="1600"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sz="1600" b="1" dirty="0">
                <a:solidFill>
                  <a:srgbClr val="005EB8"/>
                </a:solidFill>
              </a:rPr>
              <a:t>Comparison of PCN’s results within an ICS area</a:t>
            </a:r>
            <a:r>
              <a:rPr lang="en-GB" sz="1600"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sz="1600" dirty="0"/>
          </a:p>
          <a:p>
            <a:r>
              <a:rPr lang="en-GB" sz="1600" dirty="0"/>
              <a:t>An interactive report providing more detail at PCN level can be found here: </a:t>
            </a:r>
            <a:r>
              <a:rPr lang="en-GB" sz="1600" dirty="0">
                <a:hlinkClick r:id="rId3"/>
              </a:rPr>
              <a:t>https://www.gp-patient.co.uk/pcn-report</a:t>
            </a:r>
            <a:r>
              <a:rPr lang="en-GB" sz="1600"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4809253"/>
            <a:ext cx="11007488" cy="191847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a:p>
            <a:pPr>
              <a:lnSpc>
                <a:spcPct val="100000"/>
              </a:lnSpc>
              <a:spcBef>
                <a:spcPts val="200"/>
              </a:spcBef>
              <a:spcAft>
                <a:spcPts val="200"/>
              </a:spcAft>
              <a:buClr>
                <a:srgbClr val="005EB8"/>
              </a:buClr>
              <a:buSzPct val="150000"/>
            </a:pPr>
            <a:endParaRPr lang="en-GB" sz="1400" dirty="0"/>
          </a:p>
          <a:p>
            <a:pPr lvl="0">
              <a:tabLst>
                <a:tab pos="457200" algn="l"/>
              </a:tabLst>
            </a:pPr>
            <a:r>
              <a:rPr lang="en-GB" sz="1400" dirty="0"/>
              <a:t>This report contains Coast and Country PCN, which includes practices that are based in Cornwall and the Isles of Scilly Integrated Care System. All practices within that </a:t>
            </a:r>
            <a:r>
              <a:rPr lang="en-GB" sz="1400" dirty="0" err="1"/>
              <a:t>PCN</a:t>
            </a:r>
            <a:r>
              <a:rPr lang="en-GB" sz="1400" dirty="0"/>
              <a:t> are included in this report where the </a:t>
            </a:r>
            <a:r>
              <a:rPr lang="en-GB" sz="1400" dirty="0" err="1"/>
              <a:t>PCN</a:t>
            </a:r>
            <a:r>
              <a:rPr lang="en-GB" sz="1400" dirty="0"/>
              <a:t> results are mentioned, but these practices are not included in the overall ICS results.</a:t>
            </a:r>
          </a:p>
          <a:p>
            <a:pPr>
              <a:lnSpc>
                <a:spcPct val="100000"/>
              </a:lnSpc>
              <a:spcBef>
                <a:spcPts val="200"/>
              </a:spcBef>
              <a:spcAft>
                <a:spcPts val="200"/>
              </a:spcAft>
              <a:buClr>
                <a:srgbClr val="005EB8"/>
              </a:buClr>
              <a:buSzPct val="150000"/>
            </a:pPr>
            <a:endParaRPr lang="en-GB" sz="1400" dirty="0"/>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E5990A1F-7F20-7E52-A797-EC80D03F671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05933510"/>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7122745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8779706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2612513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5289783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650794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825671302"/>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(14,358); ICS 2021 (16,742); ICS 2020 (14,575);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165 to 844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11397767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5503103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991850747"/>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112476390"/>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402841616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766368395"/>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75%</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81%</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072260880"/>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522902183"/>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448279341"/>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59466217"/>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52048688"/>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EXETER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NEXUS (DEVON)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CULM VALLEY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OUTER EXETER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WEST DEVON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624692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72374470"/>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(14,358); </a:t>
                      </a:r>
                      <a:r>
                        <a:rPr lang="en-GB" sz="700" b="0" dirty="0" err="1">
                          <a:solidFill>
                            <a:schemeClr val="tx1"/>
                          </a:solidFill>
                        </a:rPr>
                        <a:t>PCN</a:t>
                      </a:r>
                      <a:r>
                        <a:rPr lang="en-GB" sz="700" b="0" dirty="0">
                          <a:solidFill>
                            <a:schemeClr val="tx1"/>
                          </a:solidFill>
                        </a:rPr>
                        <a:t> bases range from 165 to 844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91103734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27842818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A6D9F507-A563-DF95-E37A-0104F022EB21}"/>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78836385"/>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68775130"/>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0534026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3005232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2249201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905747166"/>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(13,801); ICS 2021 (16,102); ICS 2020 (14,266);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154 to 805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40685170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991791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4088235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38345870"/>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173778692"/>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242011323"/>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6798961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98255027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42956963"/>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BAYWIDE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BARNSTAPLE ALLIANCE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NEXUS (DEVON)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THE COASTAL NETWORK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WEST DEVON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4040665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8775910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22935445"/>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(13,801); </a:t>
                      </a:r>
                      <a:r>
                        <a:rPr lang="en-GB" sz="700" b="0" dirty="0" err="1">
                          <a:solidFill>
                            <a:schemeClr val="tx1"/>
                          </a:solidFill>
                        </a:rPr>
                        <a:t>PCN</a:t>
                      </a:r>
                      <a:r>
                        <a:rPr lang="en-GB" sz="700" b="0" dirty="0">
                          <a:solidFill>
                            <a:schemeClr val="tx1"/>
                          </a:solidFill>
                        </a:rPr>
                        <a:t> bases range from 154 to 805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5427704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7027459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291100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140761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508938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167925332"/>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(13,796); ICS 2021 (16,241); ICS 2020 (14,518);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148 to 810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4433604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1831189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8188880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9010263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78964198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151945648"/>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8356369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59971071"/>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TEMPLER CARE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TORRIDGE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MID DEVON HEALTHCARE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HAMS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err="1">
                          <a:solidFill>
                            <a:schemeClr val="tx1"/>
                          </a:solidFill>
                          <a:effectLst/>
                          <a:latin typeface="+mn-lt"/>
                        </a:rPr>
                        <a:t>TASC</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44078177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652627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516057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779B3643-29EB-330A-B8AA-7086ABC26F90}"/>
              </a:ext>
            </a:extLst>
          </p:cNvPr>
          <p:cNvGraphicFramePr>
            <a:graphicFrameLocks noGrp="1"/>
          </p:cNvGraphicFramePr>
          <p:nvPr>
            <p:extLst>
              <p:ext uri="{D42A27DB-BD31-4B8C-83A1-F6EECF244321}">
                <p14:modId xmlns:p14="http://schemas.microsoft.com/office/powerpoint/2010/main" val="1588383695"/>
              </p:ext>
            </p:extLst>
          </p:nvPr>
        </p:nvGraphicFramePr>
        <p:xfrm>
          <a:off x="545473" y="5722652"/>
          <a:ext cx="9691508" cy="198120"/>
        </p:xfrm>
        <a:graphic>
          <a:graphicData uri="http://schemas.openxmlformats.org/drawingml/2006/table">
            <a:tbl>
              <a:tblPr firstRow="1" bandRow="1">
                <a:tableStyleId>{5C22544A-7EE6-4342-B048-85BDC9FD1C3A}</a:tableStyleId>
              </a:tblPr>
              <a:tblGrid>
                <a:gridCol w="9691508">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(13,796);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148 to 810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D492E7F5-AB8D-A9D9-7868-E540A6DFC7C1}"/>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89526190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409151753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(14,277);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161 to 837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18749187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297767939"/>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1514450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352977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0072131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5820978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1201941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925661502"/>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(7,948); ICS 2021 (8,255); ICS 2020 (5,603);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116 to 470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1058554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9635532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919708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457398079"/>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018072652"/>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93981340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(39%).</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4656762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50150215"/>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DRAKE MEDICAL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DEVON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WEB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err="1">
                          <a:solidFill>
                            <a:schemeClr val="tx1"/>
                          </a:solidFill>
                          <a:effectLst/>
                          <a:latin typeface="+mn-lt"/>
                        </a:rPr>
                        <a:t>TASC</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41961199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864798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1462940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(7,948); </a:t>
                      </a:r>
                      <a:r>
                        <a:rPr lang="en-GB" sz="700" b="0" dirty="0" err="1">
                          <a:solidFill>
                            <a:schemeClr val="tx1"/>
                          </a:solidFill>
                        </a:rPr>
                        <a:t>PCN</a:t>
                      </a:r>
                      <a:r>
                        <a:rPr lang="en-GB" sz="700" b="0" dirty="0">
                          <a:solidFill>
                            <a:schemeClr val="tx1"/>
                          </a:solidFill>
                        </a:rPr>
                        <a:t> bases range from 116 to 470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74142302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9595A0D2-FE28-CD4D-1FF7-B8793619A1A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624388922"/>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524237848"/>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3303131475"/>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1590426006"/>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4233053691"/>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(10,360);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118 to 601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587094828"/>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24415851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17593419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3530391527"/>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23254289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99834908"/>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51985608"/>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TORQUAY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EXETER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OUTER EXETER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BAYWIDE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DARTMOOR AND TOTNES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1785223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793024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2723815"/>
              </p:ext>
            </p:extLst>
          </p:nvPr>
        </p:nvGraphicFramePr>
        <p:xfrm>
          <a:off x="532734" y="5679546"/>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(10,360); </a:t>
                      </a:r>
                      <a:r>
                        <a:rPr lang="en-GB" sz="700" b="0" dirty="0" err="1">
                          <a:solidFill>
                            <a:schemeClr val="tx1"/>
                          </a:solidFill>
                        </a:rPr>
                        <a:t>PCN</a:t>
                      </a:r>
                      <a:r>
                        <a:rPr lang="en-GB" sz="700" b="0" dirty="0">
                          <a:solidFill>
                            <a:schemeClr val="tx1"/>
                          </a:solidFill>
                        </a:rPr>
                        <a:t> bases range from 118 to 601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36669210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001099995"/>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599456199"/>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2952849015"/>
              </p:ext>
            </p:extLst>
          </p:nvPr>
        </p:nvGraphicFramePr>
        <p:xfrm>
          <a:off x="376377" y="5723963"/>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(12,236);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120 to 726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2862790519"/>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1995411691"/>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4120965778"/>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0105520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409706219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25888215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535377532"/>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89013" y="5389911"/>
            <a:ext cx="2899083" cy="123111"/>
          </a:xfrm>
          <a:prstGeom prst="rect">
            <a:avLst/>
          </a:prstGeom>
          <a:noFill/>
        </p:spPr>
        <p:txBody>
          <a:bodyPr wrap="square" lIns="0" tIns="0" rIns="0" bIns="0" rtlCol="0">
            <a:spAutoFit/>
          </a:bodyPr>
          <a:lstStyle/>
          <a:p>
            <a:pPr algn="l"/>
            <a:r>
              <a:rPr lang="en-GB" sz="800" dirty="0"/>
              <a:t>¹Excluding those who said 'I was not offered an appointment’ (11%)</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5609896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80412537"/>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TEMPLER CARE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HAMS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THE COASTAL NETWORK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err="1">
                          <a:solidFill>
                            <a:schemeClr val="tx1"/>
                          </a:solidFill>
                          <a:effectLst/>
                          <a:latin typeface="+mn-lt"/>
                        </a:rPr>
                        <a:t>TASC</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0778837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15829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06706"/>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(12,236); </a:t>
                      </a:r>
                      <a:r>
                        <a:rPr lang="en-GB" sz="700" b="0" dirty="0" err="1">
                          <a:solidFill>
                            <a:schemeClr val="tx1"/>
                          </a:solidFill>
                        </a:rPr>
                        <a:t>PCN</a:t>
                      </a:r>
                      <a:r>
                        <a:rPr lang="en-GB" sz="700" b="0" dirty="0">
                          <a:solidFill>
                            <a:schemeClr val="tx1"/>
                          </a:solidFill>
                        </a:rPr>
                        <a:t> bases range from 120 to 726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33986553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507361927"/>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(1,427)</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54656890"/>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29523156"/>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11392489"/>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53701091"/>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16102674"/>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448194867"/>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(13,443); ICS 2021 (15,211); ICS 2020 (13,680);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150 to 783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24423680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6219223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6373301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389699643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397259413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271437048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464930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72424527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9885765"/>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MEWSTONE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BAYWIDE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NEXUS (DEVON)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MID DEVON HEALTHCARE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WEST DEVON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5014299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74677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31948201"/>
              </p:ext>
            </p:extLst>
          </p:nvPr>
        </p:nvGraphicFramePr>
        <p:xfrm>
          <a:off x="532734" y="570415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(13,443); </a:t>
                      </a:r>
                      <a:r>
                        <a:rPr lang="en-GB" sz="700" b="0" dirty="0" err="1">
                          <a:solidFill>
                            <a:schemeClr val="tx1"/>
                          </a:solidFill>
                        </a:rPr>
                        <a:t>PCN</a:t>
                      </a:r>
                      <a:r>
                        <a:rPr lang="en-GB" sz="700" b="0" dirty="0">
                          <a:solidFill>
                            <a:schemeClr val="tx1"/>
                          </a:solidFill>
                        </a:rPr>
                        <a:t> bases range from 150 to 783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300154490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53176169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056160940"/>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4030482938"/>
              </p:ext>
            </p:extLst>
          </p:nvPr>
        </p:nvGraphicFramePr>
        <p:xfrm>
          <a:off x="800599" y="5584407"/>
          <a:ext cx="8417829" cy="273543"/>
        </p:xfrm>
        <a:graphic>
          <a:graphicData uri="http://schemas.openxmlformats.org/drawingml/2006/table">
            <a:tbl>
              <a:tblPr firstRow="1" bandRow="1">
                <a:tableStyleId>{5C22544A-7EE6-4342-B048-85BDC9FD1C3A}</a:tableStyleId>
              </a:tblPr>
              <a:tblGrid>
                <a:gridCol w="8417829">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(13,449); </a:t>
                      </a:r>
                      <a:r>
                        <a:rPr lang="en-GB" sz="800" b="0" dirty="0" err="1">
                          <a:solidFill>
                            <a:schemeClr val="tx1"/>
                          </a:solidFill>
                        </a:rPr>
                        <a:t>PCN</a:t>
                      </a:r>
                      <a:r>
                        <a:rPr lang="en-GB" sz="800" b="0" dirty="0">
                          <a:solidFill>
                            <a:schemeClr val="tx1"/>
                          </a:solidFill>
                        </a:rPr>
                        <a:t> bases range from 157 to 790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798955142"/>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64858088"/>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95775452"/>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04452653"/>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60555619"/>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88105748"/>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3175682232"/>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(13,074);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147 to 775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6020946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47024984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9936445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3887241471"/>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9620423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46936867"/>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DRAKE MEDICAL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HAMS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TEMPLER CARE NETWORK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EXETER CITY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DARTMOOR AND TOTNES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6326156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494177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36687797"/>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(13,074); </a:t>
                      </a:r>
                      <a:r>
                        <a:rPr lang="en-GB" sz="700" b="0" dirty="0" err="1">
                          <a:solidFill>
                            <a:schemeClr val="tx1"/>
                          </a:solidFill>
                        </a:rPr>
                        <a:t>PCN</a:t>
                      </a:r>
                      <a:r>
                        <a:rPr lang="en-GB" sz="700" b="0" dirty="0">
                          <a:solidFill>
                            <a:schemeClr val="tx1"/>
                          </a:solidFill>
                        </a:rPr>
                        <a:t> bases range from 147 to 775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60526995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C772D743-4F24-A36A-FF2D-EBBC39D942A1}"/>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09053336"/>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52103180"/>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1370405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255278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5392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933323581"/>
              </p:ext>
            </p:extLst>
          </p:nvPr>
        </p:nvGraphicFramePr>
        <p:xfrm>
          <a:off x="444347" y="5699188"/>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(12,082); ICS 2021 (14,541); ICS 2020 (13,530);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109 to 722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8315854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107935963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8271734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10857754"/>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621009914"/>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3253188806"/>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5040688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80629059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88147116"/>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MEWSTONE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EXETER CITY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OUTER EXETER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WEB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WEST DEVON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5631910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789331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94532128"/>
              </p:ext>
            </p:extLst>
          </p:nvPr>
        </p:nvGraphicFramePr>
        <p:xfrm>
          <a:off x="589415" y="5699209"/>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(12,082); </a:t>
                      </a:r>
                      <a:r>
                        <a:rPr lang="en-GB" sz="700" b="0" dirty="0" err="1">
                          <a:solidFill>
                            <a:schemeClr val="tx1"/>
                          </a:solidFill>
                        </a:rPr>
                        <a:t>PCN</a:t>
                      </a:r>
                      <a:r>
                        <a:rPr lang="en-GB" sz="700" b="0" dirty="0">
                          <a:solidFill>
                            <a:schemeClr val="tx1"/>
                          </a:solidFill>
                        </a:rPr>
                        <a:t> bases range from 109 to 722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255413495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971908E7-AF01-6E6A-B934-26F3C568863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83086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4870644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1573999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6813976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091807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12249917"/>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(13,500); ICS 2021 (15,444); ICS 2020 (13,949);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152 to 792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8546890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5871130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4762735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42633481"/>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989737589"/>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41925891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2247917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9632105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1689679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6839276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9758602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35373705"/>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(13,312); ICS 2021 (15,091); ICS 2020 (13,866);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152 to 784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8838792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4787470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5663127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840052608"/>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05105269"/>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1305500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4200785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5026117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3483429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892195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1372899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7559519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(13,071); ICS 2021 (15,285); ICS 2020 (13,908);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150 to 777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3669093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4267453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7597309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06385140"/>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1274329956"/>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97693938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2824368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5597918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4787917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8129090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7807011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07662312"/>
              </p:ext>
            </p:extLst>
          </p:nvPr>
        </p:nvGraphicFramePr>
        <p:xfrm>
          <a:off x="577445" y="5581265"/>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(5,609); ICS 2021 (6,630); ICS 2020 (5,301);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57 to 380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19387764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6462899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17190235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1416964763"/>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2805143506"/>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74747142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74219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580153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0490415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3316649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9332327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04947293"/>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(12,074); ICS 2021 (13,731); ICS 2020 (12,506);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139 to 694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33589814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181665210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41369409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1268631749"/>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798319039"/>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61168313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061240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4386022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4033927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6994162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55880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54904088"/>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(13,395); ICS 2021 (15,294); ICS 2020 (13,787);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152 to 789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38719327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24574072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7051418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175850578"/>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3528269794"/>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81661904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1035520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2424269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0070907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6157429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7449946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3907850205"/>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59459950"/>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(13,383); ICS 2021 (15,318); ICS 2020 (13,719);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153 to 789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2982167510"/>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8"/>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25554413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12696250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1280403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335957791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F3C4AF47-EA32-3EFE-9F80-D9370FC21B1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D_018dcc08862f0a62">
            <a:extLst>
              <a:ext uri="{FF2B5EF4-FFF2-40B4-BE49-F238E27FC236}">
                <a16:creationId xmlns:a16="http://schemas.microsoft.com/office/drawing/2014/main" id="{B81AB237-FFCF-465C-8C7B-4895E5C4DDB0}"/>
              </a:ext>
            </a:extLst>
          </p:cNvPr>
          <p:cNvSpPr txBox="1">
            <a:spLocks/>
          </p:cNvSpPr>
          <p:nvPr/>
        </p:nvSpPr>
        <p:spPr>
          <a:xfrm>
            <a:off x="446455" y="5803020"/>
            <a:ext cx="4920467" cy="646331"/>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'doesn't apply’ have been excluded: ICS 2022 (13,071).</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 to 7507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67 to 12052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37 to 12811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352 to 3302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491663684"/>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111824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4,248</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464498"/>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reduce your ability to carry out your day-to-day activities? for patients identified as having a long-term condition, disability or, illness expected to last 12 months or more.
Base: asked of patients who had an appointment since being </a:t>
            </a:r>
            <a:r>
              <a:rPr lang="en-GB" sz="1200" baseline="30000" dirty="0">
                <a:solidFill>
                  <a:prstClr val="black"/>
                </a:solidFill>
                <a:latin typeface="Arial"/>
              </a:rPr>
              <a:t>registered with current GP practice. Patients who selected 'doesn't apply’ have been excluded: ICS 2022 (13,071).</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1313 to 3767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93 to 3811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482777397"/>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162286011"/>
              </p:ext>
            </p:extLst>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42912" y="5523410"/>
            <a:ext cx="5474619" cy="1015663"/>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(13,071).</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 to 7634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47 to 12519</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2688 to 10064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332942B1-940D-B7F6-55FC-F116613822A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79026152"/>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19966424"/>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80847887"/>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16515731"/>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46519307"/>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695621988"/>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(5,443); ICS 2021 (6,420); ICS 2020 (5,959);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59 to 325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570577887"/>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806183288"/>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1281679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0742610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1411040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418652038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5522515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64567593"/>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THE COASTAL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WEB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DEVON COASTAL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DEVON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err="1">
                          <a:solidFill>
                            <a:schemeClr val="tx1"/>
                          </a:solidFill>
                          <a:effectLst/>
                          <a:latin typeface="+mn-lt"/>
                        </a:rPr>
                        <a:t>TASC</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231614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99193632"/>
              </p:ext>
            </p:extLst>
          </p:nvPr>
        </p:nvGraphicFramePr>
        <p:xfrm>
          <a:off x="545473" y="5658042"/>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(5,443); </a:t>
                      </a:r>
                      <a:r>
                        <a:rPr lang="en-GB" sz="700" b="0" dirty="0" err="1">
                          <a:solidFill>
                            <a:schemeClr val="tx1"/>
                          </a:solidFill>
                        </a:rPr>
                        <a:t>PCN</a:t>
                      </a:r>
                      <a:r>
                        <a:rPr lang="en-GB" sz="700" b="0" dirty="0">
                          <a:solidFill>
                            <a:schemeClr val="tx1"/>
                          </a:solidFill>
                        </a:rPr>
                        <a:t> bases range from 59 to 325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37303172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67098778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88D3DB92-9FC5-DBEB-0D4A-255A06DCCDE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00111227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(2,084)</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3779294972"/>
              </p:ext>
            </p:extLst>
          </p:nvPr>
        </p:nvGraphicFramePr>
        <p:xfrm>
          <a:off x="511585" y="5648116"/>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(1,900); ICS 2021 (2,145); ICS 2020 (2,266)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02097651"/>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1644127"/>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2875795077"/>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(1,972); ICS 2021 (2,229); ICS 2020 (2,323)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3643103647"/>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5169191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0579424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1706834909"/>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806093727"/>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2D03F979-748F-4468-0E6F-A41B070C378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3947573604"/>
              </p:ext>
            </p:extLst>
          </p:nvPr>
        </p:nvGraphicFramePr>
        <p:xfrm>
          <a:off x="4333875" y="2990850"/>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FEF038C7-69C5-3739-489F-B75991B6ECB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schemas.microsoft.com/office/infopath/2007/PartnerControls"/>
    <ds:schemaRef ds:uri="http://purl.org/dc/dcmitype/"/>
    <ds:schemaRef ds:uri="http://schemas.microsoft.com/office/2006/documentManagement/types"/>
    <ds:schemaRef ds:uri="http://schemas.openxmlformats.org/package/2006/metadata/core-properties"/>
    <ds:schemaRef ds:uri="http://purl.org/dc/terms/"/>
    <ds:schemaRef ds:uri="http://purl.org/dc/elements/1.1/"/>
    <ds:schemaRef ds:uri="http://www.w3.org/XML/1998/namespace"/>
    <ds:schemaRef ds:uri="http://schemas.microsoft.com/office/2006/metadata/properties"/>
    <ds:schemaRef ds:uri="fce9de61-abdc-4b30-97a0-6291e75662e2"/>
    <ds:schemaRef ds:uri="61dfb2a6-5cf0-400f-ad02-d2879b51ae2e"/>
  </ds:schemaRefs>
</ds:datastoreItem>
</file>

<file path=customXml/itemProps3.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18383</TotalTime>
  <Words>9037</Words>
  <Application>Microsoft Office PowerPoint</Application>
  <PresentationFormat>Widescreen</PresentationFormat>
  <Paragraphs>1683</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ipsos5@Ipsos.com</dc:creator>
  <cp:lastModifiedBy>Rachel Williams</cp:lastModifiedBy>
  <cp:revision>708</cp:revision>
  <dcterms:created xsi:type="dcterms:W3CDTF">2020-01-09T15:19:38Z</dcterms:created>
  <dcterms:modified xsi:type="dcterms:W3CDTF">2022-10-11T07:32:27Z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