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72</c:v>
                </c:pt>
                <c:pt idx="3">
                  <c:v>72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13</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35</c:v>
                </c:pt>
                <c:pt idx="2">
                  <c:v>15</c:v>
                </c:pt>
                <c:pt idx="3">
                  <c:v>8</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0.59</c:v>
                </c:pt>
                <c:pt idx="1">
                  <c:v>0.61</c:v>
                </c:pt>
                <c:pt idx="2">
                  <c:v>0.63</c:v>
                </c:pt>
                <c:pt idx="3">
                  <c:v>0.64</c:v>
                </c:pt>
                <c:pt idx="4">
                  <c:v>0.66</c:v>
                </c:pt>
                <c:pt idx="5">
                  <c:v>0.68</c:v>
                </c:pt>
                <c:pt idx="6">
                  <c:v>0.7</c:v>
                </c:pt>
                <c:pt idx="7">
                  <c:v>0.73</c:v>
                </c:pt>
                <c:pt idx="8">
                  <c:v>0.74</c:v>
                </c:pt>
                <c:pt idx="9">
                  <c:v>0.75</c:v>
                </c:pt>
                <c:pt idx="10">
                  <c:v>0.76</c:v>
                </c:pt>
                <c:pt idx="11">
                  <c:v>0.78</c:v>
                </c:pt>
                <c:pt idx="12">
                  <c:v>0.78</c:v>
                </c:pt>
                <c:pt idx="13">
                  <c:v>0.8</c:v>
                </c:pt>
                <c:pt idx="14">
                  <c:v>0.81</c:v>
                </c:pt>
                <c:pt idx="15">
                  <c:v>0.83</c:v>
                </c:pt>
                <c:pt idx="16">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65</c:v>
                </c:pt>
                <c:pt idx="2">
                  <c:v>50</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37</c:v>
                </c:pt>
                <c:pt idx="1">
                  <c:v>35</c:v>
                </c:pt>
                <c:pt idx="2">
                  <c:v>50</c:v>
                </c:pt>
                <c:pt idx="3">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10</c:v>
                </c:pt>
                <c:pt idx="1">
                  <c:v>35</c:v>
                </c:pt>
                <c:pt idx="2">
                  <c:v>26</c:v>
                </c:pt>
                <c:pt idx="3">
                  <c:v>28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0.25</c:v>
                </c:pt>
                <c:pt idx="1">
                  <c:v>0.25</c:v>
                </c:pt>
                <c:pt idx="2">
                  <c:v>0.27</c:v>
                </c:pt>
                <c:pt idx="3">
                  <c:v>0.33</c:v>
                </c:pt>
                <c:pt idx="4">
                  <c:v>0.37</c:v>
                </c:pt>
                <c:pt idx="5">
                  <c:v>0.37</c:v>
                </c:pt>
                <c:pt idx="6">
                  <c:v>0.43</c:v>
                </c:pt>
                <c:pt idx="7">
                  <c:v>0.46</c:v>
                </c:pt>
                <c:pt idx="8">
                  <c:v>0.5</c:v>
                </c:pt>
                <c:pt idx="9">
                  <c:v>0.5</c:v>
                </c:pt>
                <c:pt idx="10">
                  <c:v>0.51</c:v>
                </c:pt>
                <c:pt idx="11">
                  <c:v>0.57999999999999996</c:v>
                </c:pt>
                <c:pt idx="12">
                  <c:v>0.62</c:v>
                </c:pt>
                <c:pt idx="13">
                  <c:v>0.65</c:v>
                </c:pt>
                <c:pt idx="14">
                  <c:v>0.65</c:v>
                </c:pt>
                <c:pt idx="15">
                  <c:v>0.68</c:v>
                </c:pt>
                <c:pt idx="16">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17</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36</c:v>
                </c:pt>
                <c:pt idx="1">
                  <c:v>47</c:v>
                </c:pt>
                <c:pt idx="2">
                  <c:v>12</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0.7</c:v>
                </c:pt>
                <c:pt idx="1">
                  <c:v>0.77</c:v>
                </c:pt>
                <c:pt idx="2">
                  <c:v>0.77</c:v>
                </c:pt>
                <c:pt idx="3">
                  <c:v>0.77</c:v>
                </c:pt>
                <c:pt idx="4">
                  <c:v>0.79</c:v>
                </c:pt>
                <c:pt idx="5">
                  <c:v>0.81</c:v>
                </c:pt>
                <c:pt idx="6">
                  <c:v>0.82</c:v>
                </c:pt>
                <c:pt idx="7">
                  <c:v>0.84</c:v>
                </c:pt>
                <c:pt idx="8">
                  <c:v>0.84</c:v>
                </c:pt>
                <c:pt idx="9">
                  <c:v>0.84</c:v>
                </c:pt>
                <c:pt idx="10">
                  <c:v>0.85</c:v>
                </c:pt>
                <c:pt idx="11">
                  <c:v>0.87</c:v>
                </c:pt>
                <c:pt idx="12">
                  <c:v>0.87</c:v>
                </c:pt>
                <c:pt idx="13">
                  <c:v>0.88</c:v>
                </c:pt>
                <c:pt idx="14">
                  <c:v>0.88</c:v>
                </c:pt>
                <c:pt idx="15">
                  <c:v>0.9</c:v>
                </c:pt>
                <c:pt idx="16">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0.17</c:v>
                </c:pt>
                <c:pt idx="1">
                  <c:v>0.38</c:v>
                </c:pt>
                <c:pt idx="2">
                  <c:v>0.15</c:v>
                </c:pt>
                <c:pt idx="3">
                  <c:v>0.1</c:v>
                </c:pt>
                <c:pt idx="4">
                  <c:v>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27</c:v>
                </c:pt>
                <c:pt idx="1">
                  <c:v>45</c:v>
                </c:pt>
                <c:pt idx="2">
                  <c:v>31</c:v>
                </c:pt>
                <c:pt idx="3">
                  <c:v>17</c:v>
                </c:pt>
                <c:pt idx="4">
                  <c:v>55</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12</c:v>
                </c:pt>
                <c:pt idx="1">
                  <c:v>31</c:v>
                </c:pt>
                <c:pt idx="2">
                  <c:v>8</c:v>
                </c:pt>
                <c:pt idx="3">
                  <c:v>5</c:v>
                </c:pt>
                <c:pt idx="4">
                  <c:v>40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79</c:v>
                </c:pt>
                <c:pt idx="2">
                  <c:v>68</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21</c:v>
                </c:pt>
                <c:pt idx="2">
                  <c:v>32</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49</c:v>
                </c:pt>
                <c:pt idx="2">
                  <c:v>22</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0.52</c:v>
                </c:pt>
                <c:pt idx="1">
                  <c:v>0.54</c:v>
                </c:pt>
                <c:pt idx="2">
                  <c:v>0.59</c:v>
                </c:pt>
                <c:pt idx="3">
                  <c:v>0.65</c:v>
                </c:pt>
                <c:pt idx="4">
                  <c:v>0.65</c:v>
                </c:pt>
                <c:pt idx="5">
                  <c:v>0.66</c:v>
                </c:pt>
                <c:pt idx="6">
                  <c:v>0.66</c:v>
                </c:pt>
                <c:pt idx="7">
                  <c:v>0.66</c:v>
                </c:pt>
                <c:pt idx="8">
                  <c:v>0.68</c:v>
                </c:pt>
                <c:pt idx="9">
                  <c:v>0.69</c:v>
                </c:pt>
                <c:pt idx="10">
                  <c:v>0.7</c:v>
                </c:pt>
                <c:pt idx="11">
                  <c:v>0.71</c:v>
                </c:pt>
                <c:pt idx="12">
                  <c:v>0.72</c:v>
                </c:pt>
                <c:pt idx="13">
                  <c:v>0.73</c:v>
                </c:pt>
                <c:pt idx="14">
                  <c:v>0.75</c:v>
                </c:pt>
                <c:pt idx="15">
                  <c:v>0.75</c:v>
                </c:pt>
                <c:pt idx="16">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19</c:v>
                </c:pt>
                <c:pt idx="1">
                  <c:v>32</c:v>
                </c:pt>
                <c:pt idx="2">
                  <c:v>7</c:v>
                </c:pt>
                <c:pt idx="3">
                  <c:v>19</c:v>
                </c:pt>
                <c:pt idx="4">
                  <c:v>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57</c:v>
                </c:pt>
                <c:pt idx="2">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43</c:v>
                </c:pt>
                <c:pt idx="2">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0.41</c:v>
                </c:pt>
                <c:pt idx="1">
                  <c:v>0.5</c:v>
                </c:pt>
                <c:pt idx="2">
                  <c:v>0.52</c:v>
                </c:pt>
                <c:pt idx="3">
                  <c:v>0.54</c:v>
                </c:pt>
                <c:pt idx="4">
                  <c:v>0.55000000000000004</c:v>
                </c:pt>
                <c:pt idx="5">
                  <c:v>0.56000000000000005</c:v>
                </c:pt>
                <c:pt idx="6">
                  <c:v>0.57999999999999996</c:v>
                </c:pt>
                <c:pt idx="7">
                  <c:v>0.6</c:v>
                </c:pt>
                <c:pt idx="8">
                  <c:v>0.6</c:v>
                </c:pt>
                <c:pt idx="9">
                  <c:v>0.6</c:v>
                </c:pt>
                <c:pt idx="10">
                  <c:v>0.62</c:v>
                </c:pt>
                <c:pt idx="11">
                  <c:v>0.62</c:v>
                </c:pt>
                <c:pt idx="12">
                  <c:v>0.62</c:v>
                </c:pt>
                <c:pt idx="13">
                  <c:v>0.62</c:v>
                </c:pt>
                <c:pt idx="14">
                  <c:v>0.68</c:v>
                </c:pt>
                <c:pt idx="15">
                  <c:v>0.72</c:v>
                </c:pt>
                <c:pt idx="16">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83</c:v>
                </c:pt>
                <c:pt idx="1">
                  <c:v>71</c:v>
                </c:pt>
                <c:pt idx="2">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17</c:v>
                </c:pt>
                <c:pt idx="1">
                  <c:v>29</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24</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0.64</c:v>
                </c:pt>
                <c:pt idx="1">
                  <c:v>0.67</c:v>
                </c:pt>
                <c:pt idx="2">
                  <c:v>0.71</c:v>
                </c:pt>
                <c:pt idx="3">
                  <c:v>0.71</c:v>
                </c:pt>
                <c:pt idx="4">
                  <c:v>0.71</c:v>
                </c:pt>
                <c:pt idx="5">
                  <c:v>0.72</c:v>
                </c:pt>
                <c:pt idx="6">
                  <c:v>0.72</c:v>
                </c:pt>
                <c:pt idx="7">
                  <c:v>0.73</c:v>
                </c:pt>
                <c:pt idx="8">
                  <c:v>0.74</c:v>
                </c:pt>
                <c:pt idx="9">
                  <c:v>0.74</c:v>
                </c:pt>
                <c:pt idx="10">
                  <c:v>0.74</c:v>
                </c:pt>
                <c:pt idx="11">
                  <c:v>0.75</c:v>
                </c:pt>
                <c:pt idx="12">
                  <c:v>0.76</c:v>
                </c:pt>
                <c:pt idx="13">
                  <c:v>0.76</c:v>
                </c:pt>
                <c:pt idx="14">
                  <c:v>0.77</c:v>
                </c:pt>
                <c:pt idx="15">
                  <c:v>0.79</c:v>
                </c:pt>
                <c:pt idx="16">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0.12</c:v>
                </c:pt>
                <c:pt idx="2">
                  <c:v>0.05</c:v>
                </c:pt>
                <c:pt idx="3">
                  <c:v>0.05</c:v>
                </c:pt>
                <c:pt idx="4">
                  <c:v>0.1</c:v>
                </c:pt>
                <c:pt idx="5">
                  <c:v>0.12</c:v>
                </c:pt>
                <c:pt idx="6">
                  <c:v>7.0000000000000007E-2</c:v>
                </c:pt>
                <c:pt idx="7">
                  <c:v>0.04</c:v>
                </c:pt>
                <c:pt idx="8">
                  <c:v>0.16</c:v>
                </c:pt>
                <c:pt idx="9">
                  <c:v>0.09</c:v>
                </c:pt>
                <c:pt idx="10">
                  <c:v>0.09</c:v>
                </c:pt>
                <c:pt idx="11">
                  <c:v>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70</c:v>
                </c:pt>
                <c:pt idx="2">
                  <c:v>54</c:v>
                </c:pt>
                <c:pt idx="3">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14</c:v>
                </c:pt>
                <c:pt idx="2">
                  <c:v>27</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31</c:v>
                </c:pt>
                <c:pt idx="2">
                  <c:v>18</c:v>
                </c:pt>
                <c:pt idx="3">
                  <c:v>15</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0.38</c:v>
                </c:pt>
                <c:pt idx="1">
                  <c:v>0.41</c:v>
                </c:pt>
                <c:pt idx="2">
                  <c:v>0.41</c:v>
                </c:pt>
                <c:pt idx="3">
                  <c:v>0.42</c:v>
                </c:pt>
                <c:pt idx="4">
                  <c:v>0.43</c:v>
                </c:pt>
                <c:pt idx="5">
                  <c:v>0.5</c:v>
                </c:pt>
                <c:pt idx="6">
                  <c:v>0.52</c:v>
                </c:pt>
                <c:pt idx="7">
                  <c:v>0.52</c:v>
                </c:pt>
                <c:pt idx="8">
                  <c:v>0.53</c:v>
                </c:pt>
                <c:pt idx="9">
                  <c:v>0.56999999999999995</c:v>
                </c:pt>
                <c:pt idx="10">
                  <c:v>0.56999999999999995</c:v>
                </c:pt>
                <c:pt idx="11">
                  <c:v>0.61</c:v>
                </c:pt>
                <c:pt idx="12">
                  <c:v>0.64</c:v>
                </c:pt>
                <c:pt idx="13">
                  <c:v>0.65</c:v>
                </c:pt>
                <c:pt idx="14">
                  <c:v>0.67</c:v>
                </c:pt>
                <c:pt idx="15">
                  <c:v>0.68</c:v>
                </c:pt>
                <c:pt idx="16">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0.25</c:v>
                </c:pt>
                <c:pt idx="1">
                  <c:v>0.7</c:v>
                </c:pt>
                <c:pt idx="2">
                  <c:v>0.04</c:v>
                </c:pt>
                <c:pt idx="3">
                  <c:v>0</c:v>
                </c:pt>
                <c:pt idx="4">
                  <c:v>0.01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41</c:v>
                </c:pt>
                <c:pt idx="1">
                  <c:v>78</c:v>
                </c:pt>
                <c:pt idx="2">
                  <c:v>8</c:v>
                </c:pt>
                <c:pt idx="3">
                  <c:v>0</c:v>
                </c:pt>
                <c:pt idx="4">
                  <c:v>1</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17</c:v>
                </c:pt>
                <c:pt idx="1">
                  <c:v>49</c:v>
                </c:pt>
                <c:pt idx="2">
                  <c:v>1</c:v>
                </c:pt>
                <c:pt idx="3">
                  <c:v>0</c:v>
                </c:pt>
                <c:pt idx="4">
                  <c:v>1</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77</c:v>
                </c:pt>
                <c:pt idx="1">
                  <c:v>14</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88</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12</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0.84</c:v>
                </c:pt>
                <c:pt idx="1">
                  <c:v>0.85</c:v>
                </c:pt>
                <c:pt idx="2">
                  <c:v>0.87</c:v>
                </c:pt>
                <c:pt idx="3">
                  <c:v>0.87</c:v>
                </c:pt>
                <c:pt idx="4">
                  <c:v>0.88</c:v>
                </c:pt>
                <c:pt idx="5">
                  <c:v>0.88</c:v>
                </c:pt>
                <c:pt idx="6">
                  <c:v>0.89</c:v>
                </c:pt>
                <c:pt idx="7">
                  <c:v>0.89</c:v>
                </c:pt>
                <c:pt idx="8">
                  <c:v>0.89</c:v>
                </c:pt>
                <c:pt idx="9">
                  <c:v>0.91</c:v>
                </c:pt>
                <c:pt idx="10">
                  <c:v>0.91</c:v>
                </c:pt>
                <c:pt idx="11">
                  <c:v>0.93</c:v>
                </c:pt>
                <c:pt idx="12">
                  <c:v>0.94</c:v>
                </c:pt>
                <c:pt idx="13">
                  <c:v>0.95</c:v>
                </c:pt>
                <c:pt idx="14">
                  <c:v>0.96</c:v>
                </c:pt>
                <c:pt idx="15">
                  <c:v>0.96</c:v>
                </c:pt>
                <c:pt idx="16">
                  <c:v>0.99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67</c:v>
                </c:pt>
                <c:pt idx="2">
                  <c:v>53</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13</c:v>
                </c:pt>
                <c:pt idx="2">
                  <c:v>23</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35</c:v>
                </c:pt>
                <c:pt idx="2">
                  <c:v>21</c:v>
                </c:pt>
                <c:pt idx="3">
                  <c:v>12</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0.37</c:v>
                </c:pt>
                <c:pt idx="1">
                  <c:v>0.45</c:v>
                </c:pt>
                <c:pt idx="2">
                  <c:v>0.46</c:v>
                </c:pt>
                <c:pt idx="3">
                  <c:v>0.47</c:v>
                </c:pt>
                <c:pt idx="4">
                  <c:v>0.47</c:v>
                </c:pt>
                <c:pt idx="5">
                  <c:v>0.48</c:v>
                </c:pt>
                <c:pt idx="6">
                  <c:v>0.49</c:v>
                </c:pt>
                <c:pt idx="7">
                  <c:v>0.5</c:v>
                </c:pt>
                <c:pt idx="8">
                  <c:v>0.52</c:v>
                </c:pt>
                <c:pt idx="9">
                  <c:v>0.56000000000000005</c:v>
                </c:pt>
                <c:pt idx="10">
                  <c:v>0.56999999999999995</c:v>
                </c:pt>
                <c:pt idx="11">
                  <c:v>0.56999999999999995</c:v>
                </c:pt>
                <c:pt idx="12">
                  <c:v>0.57999999999999996</c:v>
                </c:pt>
                <c:pt idx="13">
                  <c:v>0.62</c:v>
                </c:pt>
                <c:pt idx="14">
                  <c:v>0.62</c:v>
                </c:pt>
                <c:pt idx="15">
                  <c:v>0.63</c:v>
                </c:pt>
                <c:pt idx="16">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90</c:v>
                </c:pt>
                <c:pt idx="2">
                  <c:v>84</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49</c:v>
                </c:pt>
                <c:pt idx="1">
                  <c:v>35</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84</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35</c:v>
                </c:pt>
                <c:pt idx="2">
                  <c:v>9</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84</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6</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34</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81</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12</c:v>
                </c:pt>
                <c:pt idx="2">
                  <c:v>19</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31</c:v>
                </c:pt>
                <c:pt idx="2">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90</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10</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33</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97</c:v>
                </c:pt>
                <c:pt idx="2">
                  <c:v>93</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7</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66</c:v>
                </c:pt>
                <c:pt idx="1">
                  <c:v>28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91</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9</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33</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1CF35D09-AF01-4D2F-B7A3-AB677CB711B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63BB3CF0-83F7-42FA-97DD-6FCF99833E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4C0D4A5-7F5A-46E9-8627-9191ED4E318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E45E9AED-172A-421C-8CE2-1495566FFE2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4E190F4F-083F-4131-B212-7326CDE57B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D1C6F96-2AA8-4309-B387-CB431ECD418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DFBCCA63-4FE3-4DD0-ADAB-98424EFBD6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FB1303E0-840A-4044-A38B-811ED959EBD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7E6FF85E-010E-4AD5-B4F3-E6EBF12958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0.86</c:v>
                </c:pt>
                <c:pt idx="5">
                  <c:v>0.86</c:v>
                </c:pt>
                <c:pt idx="6">
                  <c:v>0.92</c:v>
                </c:pt>
                <c:pt idx="7">
                  <c:v>1</c:v>
                </c:pt>
                <c:pt idx="8">
                  <c:v>0.74</c:v>
                </c:pt>
                <c:pt idx="9">
                  <c:v>0</c:v>
                </c:pt>
                <c:pt idx="11">
                  <c:v>0.86</c:v>
                </c:pt>
                <c:pt idx="12">
                  <c:v>0.76</c:v>
                </c:pt>
                <c:pt idx="13">
                  <c:v>0.78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B1D2A22A-D3C5-4041-B090-5FF933E97C6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1EC6C2E8-D57F-4A2A-B8F4-E94FC7547F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F445BF09-AA3A-4A04-9CEA-B04C8EA479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06DC4A7-904F-4773-9841-A38AE6C50E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2CE1FBCC-31E6-47F5-A342-0442E18E7B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1F79B8DC-4B07-4107-820D-B1ADFCF4D8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B528B10-986A-4C3B-AE52-1CC57DA492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7A08EB8-1DBA-4BD1-BFA9-B614DCA853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3F4D88E-01C1-4D51-8221-76289792B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0.14000000000000001</c:v>
                </c:pt>
                <c:pt idx="5">
                  <c:v>0.14000000000000001</c:v>
                </c:pt>
                <c:pt idx="6">
                  <c:v>7.999999999999996E-2</c:v>
                </c:pt>
                <c:pt idx="7">
                  <c:v>0</c:v>
                </c:pt>
                <c:pt idx="8">
                  <c:v>0.26</c:v>
                </c:pt>
                <c:pt idx="9">
                  <c:v>1</c:v>
                </c:pt>
                <c:pt idx="10">
                  <c:v>1</c:v>
                </c:pt>
                <c:pt idx="11">
                  <c:v>0.14000000000000001</c:v>
                </c:pt>
                <c:pt idx="12">
                  <c:v>0.24</c:v>
                </c:pt>
                <c:pt idx="13">
                  <c:v>0.21999999999999997</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86%</c:v>
                  </c:pt>
                  <c:pt idx="5">
                    <c:v>86%</c:v>
                  </c:pt>
                  <c:pt idx="6">
                    <c:v>92%</c:v>
                  </c:pt>
                  <c:pt idx="7">
                    <c:v>100%</c:v>
                  </c:pt>
                  <c:pt idx="8">
                    <c:v>74%</c:v>
                  </c:pt>
                  <c:pt idx="11">
                    <c:v>86%</c:v>
                  </c:pt>
                  <c:pt idx="12">
                    <c:v>76%</c:v>
                  </c:pt>
                  <c:pt idx="13">
                    <c:v>78%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DE53F49-2472-41C0-AB31-AE63228A90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9F4ECB8-52B6-4569-81B6-C880487F91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BCCE261-5E8C-4A64-B176-27815F10D3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6A765C3-E3E7-48E0-9A3F-5C46E7E7FE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61E5385E-6EBF-4516-A9EB-CF3FCB0934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C7F82862-27AF-4D28-8337-76BB8F1ABECB}"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2C91B228-0799-41CB-B6EB-41116501FD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2BE2DC28-C5F3-481F-935A-DA7B593433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9134B50-0C21-42CD-B17B-47A4C9066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229894EC-02F6-4551-9D18-1DE8BDB3DF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332312F7-FFE1-47A8-99CB-D3D404D8A9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F78FDA5F-CA83-4C7B-9587-9AD3F5A621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A062837D-5184-41DC-9D83-3D94B5EE16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3D1F18A0-4DC1-4DCC-9E87-593C94C200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0.86</c:v>
                </c:pt>
                <c:pt idx="2">
                  <c:v>0.87</c:v>
                </c:pt>
                <c:pt idx="3">
                  <c:v>0.71</c:v>
                </c:pt>
                <c:pt idx="4">
                  <c:v>0.87</c:v>
                </c:pt>
                <c:pt idx="5">
                  <c:v>0.82</c:v>
                </c:pt>
                <c:pt idx="7">
                  <c:v>0</c:v>
                </c:pt>
                <c:pt idx="8">
                  <c:v>0.77</c:v>
                </c:pt>
                <c:pt idx="9">
                  <c:v>0.83</c:v>
                </c:pt>
                <c:pt idx="10">
                  <c:v>0.84</c:v>
                </c:pt>
                <c:pt idx="11">
                  <c:v>0.85</c:v>
                </c:pt>
                <c:pt idx="12">
                  <c:v>0.87</c:v>
                </c:pt>
                <c:pt idx="13">
                  <c:v>0.89</c:v>
                </c:pt>
                <c:pt idx="14">
                  <c:v>0.91</c:v>
                </c:pt>
                <c:pt idx="15">
                  <c:v>0.91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C043B86-2EB7-43D6-896B-F13296629B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B189EB8C-C89F-417E-A0D9-EB7442ADD5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5E12F87-3C5F-4B29-87B0-408399D148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6E57990-D264-4718-97B6-AF1239B90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16BE0B12-E70F-4A23-9554-2B56DC8909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4974E2F7-2CAC-443B-BC4F-2AEAC31C92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416D0B99-CD05-41BC-A2DB-899B7420A9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7026D71E-6416-4D75-AA42-BEADFA964D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9A6AB0A-F839-4FE1-9627-166309B44C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35BDEABE-175D-482F-B905-31A81FC8E5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E9A0868-0599-44D7-B5F4-951FA75901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D0AC8958-A0CB-4B67-BF91-219B5FE9FF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3E544D01-C1CA-4D54-9C2C-B2CB33B610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0.13</c:v>
                </c:pt>
                <c:pt idx="3">
                  <c:v>0.29000000000000004</c:v>
                </c:pt>
                <c:pt idx="4">
                  <c:v>0.13</c:v>
                </c:pt>
                <c:pt idx="5">
                  <c:v>0.18000000000000005</c:v>
                </c:pt>
                <c:pt idx="6">
                  <c:v>1</c:v>
                </c:pt>
                <c:pt idx="7">
                  <c:v>1</c:v>
                </c:pt>
                <c:pt idx="8">
                  <c:v>0.22999999999999998</c:v>
                </c:pt>
                <c:pt idx="9">
                  <c:v>0.17000000000000004</c:v>
                </c:pt>
                <c:pt idx="10">
                  <c:v>0.16000000000000003</c:v>
                </c:pt>
                <c:pt idx="11">
                  <c:v>0.15000000000000002</c:v>
                </c:pt>
                <c:pt idx="12">
                  <c:v>0.13</c:v>
                </c:pt>
                <c:pt idx="13">
                  <c:v>0.10999999999999999</c:v>
                </c:pt>
                <c:pt idx="14">
                  <c:v>8.9999999999999969E-2</c:v>
                </c:pt>
                <c:pt idx="15">
                  <c:v>8.9999999999999969E-2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87%</c:v>
                  </c:pt>
                  <c:pt idx="3">
                    <c:v>71%</c:v>
                  </c:pt>
                  <c:pt idx="4">
                    <c:v>87%</c:v>
                  </c:pt>
                  <c:pt idx="5">
                    <c:v>82%</c:v>
                  </c:pt>
                  <c:pt idx="8">
                    <c:v>77%</c:v>
                  </c:pt>
                  <c:pt idx="9">
                    <c:v>83%</c:v>
                  </c:pt>
                  <c:pt idx="10">
                    <c:v>84%</c:v>
                  </c:pt>
                  <c:pt idx="11">
                    <c:v>85%</c:v>
                  </c:pt>
                  <c:pt idx="12">
                    <c:v>87%</c:v>
                  </c:pt>
                  <c:pt idx="13">
                    <c:v>89%</c:v>
                  </c:pt>
                  <c:pt idx="14">
                    <c:v>91%</c:v>
                  </c:pt>
                  <c:pt idx="15">
                    <c:v>91%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6D1BBA18-DF89-4528-BCEA-60EC557AABA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652C102-D3E1-45D8-AFD0-2E1E40A2B22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8CCEA17-FA8E-42AE-AF72-DAEF68B8271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BF9535BA-AE4D-4BA5-9FB3-11335456928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B6396A39-C8AC-468A-9356-F2B8D80BE74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10EFC8D-5004-4294-ACD0-373843D665B3}"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1D35B54-4550-467D-9ADC-57197EE49F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0.82</c:v>
                </c:pt>
                <c:pt idx="6">
                  <c:v>0.83</c:v>
                </c:pt>
                <c:pt idx="7">
                  <c:v>0.86</c:v>
                </c:pt>
                <c:pt idx="8">
                  <c:v>0.87</c:v>
                </c:pt>
                <c:pt idx="9">
                  <c:v>0.89</c:v>
                </c:pt>
                <c:pt idx="13">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D23BC5C-4582-4EE3-985E-40C10FC8F96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4CB4EA3-C92C-4AFA-B925-5AB31291DD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9932104-04A3-4233-94AA-C51A0CC531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269FCCDC-6252-453D-831B-291A09D5C7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CF6AB2D2-00C7-4269-986E-679F090DA9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C9F2C495-074E-421A-956B-DC1026A625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C5606678-5DA1-48CF-B123-C98A273431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0.18000000000000005</c:v>
                </c:pt>
                <c:pt idx="6">
                  <c:v>0.17000000000000004</c:v>
                </c:pt>
                <c:pt idx="7">
                  <c:v>0.14000000000000001</c:v>
                </c:pt>
                <c:pt idx="8">
                  <c:v>0.13</c:v>
                </c:pt>
                <c:pt idx="9">
                  <c:v>0.10999999999999999</c:v>
                </c:pt>
                <c:pt idx="10">
                  <c:v>1</c:v>
                </c:pt>
                <c:pt idx="11">
                  <c:v>1</c:v>
                </c:pt>
                <c:pt idx="12">
                  <c:v>1</c:v>
                </c:pt>
                <c:pt idx="13">
                  <c:v>0.16000000000000003</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85%</c:v>
                  </c:pt>
                  <c:pt idx="5">
                    <c:v>82%</c:v>
                  </c:pt>
                  <c:pt idx="6">
                    <c:v>83%</c:v>
                  </c:pt>
                  <c:pt idx="7">
                    <c:v>86%</c:v>
                  </c:pt>
                  <c:pt idx="8">
                    <c:v>87%</c:v>
                  </c:pt>
                  <c:pt idx="9">
                    <c:v>89%</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E7FCCAA8-E73B-4B00-96BD-105DBB2F9D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EDC74240-6683-4D7D-841F-A4618F579D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B8DF4AB-E129-4D52-925B-63D8819177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83E257B-C351-435D-A532-8D7BBC3EFA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EE7E8ADD-5D1A-4ACD-90DD-4BB3C3ECB0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5602E56-E9DC-4039-9B3A-037AB38210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CA132E7-B4F5-41D8-9625-F1EE6711B27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F9C449D3-1BA8-48F9-8E3B-B43E8BDD8A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9575720-842D-453A-BE8B-92D9449108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D1C63FB2-38C2-4411-B12F-25E9545814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9BDC643-9362-4B61-BAC2-5CAA1ADBB0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2F434D1A-1080-4D8A-A9F1-09E2946C83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EC699DE8-0D22-478C-AC52-507F4A4F76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FB4CDA03-0CD6-4BBF-B434-F1EDCA1AB4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A9A51183-1FB2-41F9-8AAC-E16E972CDB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68731D5D-60AC-4892-A5DB-6A2AE6DD09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FE516C3-409F-471E-83D0-F7929CFB71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0.81</c:v>
                </c:pt>
                <c:pt idx="2">
                  <c:v>0.86</c:v>
                </c:pt>
                <c:pt idx="3">
                  <c:v>0.79</c:v>
                </c:pt>
                <c:pt idx="4">
                  <c:v>0.86</c:v>
                </c:pt>
                <c:pt idx="5">
                  <c:v>0.84</c:v>
                </c:pt>
                <c:pt idx="6">
                  <c:v>0.91</c:v>
                </c:pt>
                <c:pt idx="7">
                  <c:v>0.87</c:v>
                </c:pt>
                <c:pt idx="8">
                  <c:v>0.88</c:v>
                </c:pt>
                <c:pt idx="9">
                  <c:v>0.85</c:v>
                </c:pt>
                <c:pt idx="10">
                  <c:v>0.87</c:v>
                </c:pt>
                <c:pt idx="11">
                  <c:v>0.83</c:v>
                </c:pt>
                <c:pt idx="12">
                  <c:v>0.89</c:v>
                </c:pt>
                <c:pt idx="13">
                  <c:v>0.82</c:v>
                </c:pt>
                <c:pt idx="14">
                  <c:v>0.81</c:v>
                </c:pt>
                <c:pt idx="15">
                  <c:v>0.83</c:v>
                </c:pt>
                <c:pt idx="16">
                  <c:v>0.82</c:v>
                </c:pt>
                <c:pt idx="17">
                  <c:v>0.86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FE6FA57-DAD0-413C-A985-D052925570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58D4094D-2661-44CF-8CB1-CC5FDB7763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C0A54036-6DBC-42E7-97AF-D270004E0E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3B48926B-E785-433A-88C9-CA9F3622DA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78604177-B7A6-4EF7-8837-BAC92688FA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00A1113-7EB4-4A60-9EAB-E5C4DCF16E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BE99A7C0-ABC9-48BE-903C-2A37B8403F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14D41864-79D0-4304-8D5F-FD381AF304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C889A32A-3FB3-47F7-9A86-2338681C5C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AE06B19-6278-4FFC-B4C5-893DF40760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F9C37335-D280-43B5-97B2-B32C338F22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896DDD66-E315-4FC6-B87C-28F0BB223A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743081B-24A9-45BB-87BB-F77C294A1B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E7867A17-106A-43B5-9207-BED8CFA29F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9A228224-45CD-4964-973B-49B0CF7605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B126ADE-1188-486A-AF0E-DF3D31FFEB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10AA75F-299E-44ED-8006-7FD6682E9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0.18999999999999995</c:v>
                </c:pt>
                <c:pt idx="2">
                  <c:v>0.14000000000000001</c:v>
                </c:pt>
                <c:pt idx="3">
                  <c:v>0.20999999999999996</c:v>
                </c:pt>
                <c:pt idx="4">
                  <c:v>0.14000000000000001</c:v>
                </c:pt>
                <c:pt idx="5">
                  <c:v>0.16000000000000003</c:v>
                </c:pt>
                <c:pt idx="6">
                  <c:v>8.9999999999999969E-2</c:v>
                </c:pt>
                <c:pt idx="7">
                  <c:v>0.13</c:v>
                </c:pt>
                <c:pt idx="8">
                  <c:v>0.12</c:v>
                </c:pt>
                <c:pt idx="9">
                  <c:v>0.15000000000000002</c:v>
                </c:pt>
                <c:pt idx="10">
                  <c:v>0.13</c:v>
                </c:pt>
                <c:pt idx="11">
                  <c:v>0.17000000000000004</c:v>
                </c:pt>
                <c:pt idx="12">
                  <c:v>0.10999999999999999</c:v>
                </c:pt>
                <c:pt idx="13">
                  <c:v>0.18000000000000005</c:v>
                </c:pt>
                <c:pt idx="14">
                  <c:v>0.18999999999999995</c:v>
                </c:pt>
                <c:pt idx="15">
                  <c:v>0.17000000000000004</c:v>
                </c:pt>
                <c:pt idx="16">
                  <c:v>0.18000000000000005</c:v>
                </c:pt>
                <c:pt idx="17">
                  <c:v>0.14000000000000001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81%</c:v>
                  </c:pt>
                  <c:pt idx="2">
                    <c:v>86%</c:v>
                  </c:pt>
                  <c:pt idx="3">
                    <c:v>79%</c:v>
                  </c:pt>
                  <c:pt idx="4">
                    <c:v>86%</c:v>
                  </c:pt>
                  <c:pt idx="5">
                    <c:v>84%</c:v>
                  </c:pt>
                  <c:pt idx="6">
                    <c:v>91%</c:v>
                  </c:pt>
                  <c:pt idx="7">
                    <c:v>87%</c:v>
                  </c:pt>
                  <c:pt idx="8">
                    <c:v>88%</c:v>
                  </c:pt>
                  <c:pt idx="9">
                    <c:v>85%</c:v>
                  </c:pt>
                  <c:pt idx="10">
                    <c:v>87%</c:v>
                  </c:pt>
                  <c:pt idx="11">
                    <c:v>83%</c:v>
                  </c:pt>
                  <c:pt idx="12">
                    <c:v>89%</c:v>
                  </c:pt>
                  <c:pt idx="13">
                    <c:v>82%</c:v>
                  </c:pt>
                  <c:pt idx="14">
                    <c:v>81%</c:v>
                  </c:pt>
                  <c:pt idx="15">
                    <c:v>83%</c:v>
                  </c:pt>
                  <c:pt idx="16">
                    <c:v>82%</c:v>
                  </c:pt>
                  <c:pt idx="17">
                    <c:v>86%</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43B4F252-0910-4C7B-A3DE-84E894FB9A3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B952E1A-2699-4447-95F5-51C42E2AB06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15ABE6F7-34E3-4556-A2FC-77E1AA9C6B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48E76A2C-512B-43F7-A2B5-00A62F33F5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EEEBCEA0-C8B7-436C-8C02-4D1F5AC63EC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F57F3595-6AE6-470E-87B8-888871BC43D7}"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833943DB-2A9A-4601-B52A-8FBBFF6FA17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F1445E72-45BF-4AC7-B3C4-CCD550CB1D0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F9A45336-F732-426D-A246-E7D4AD08E7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0.85</c:v>
                </c:pt>
                <c:pt idx="5" formatCode="0%">
                  <c:v>0.86</c:v>
                </c:pt>
                <c:pt idx="6" formatCode="0%">
                  <c:v>0.88</c:v>
                </c:pt>
                <c:pt idx="7" formatCode="0%">
                  <c:v>0.74</c:v>
                </c:pt>
                <c:pt idx="8" formatCode="0%">
                  <c:v>0</c:v>
                </c:pt>
                <c:pt idx="9" formatCode="0%">
                  <c:v>0.75</c:v>
                </c:pt>
                <c:pt idx="10" formatCode="0%">
                  <c:v>0.83</c:v>
                </c:pt>
                <c:pt idx="11" formatCode="0%">
                  <c:v>0.79</c:v>
                </c:pt>
                <c:pt idx="12" formatCode="0%">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09A0C8E2-C6CB-44A8-ADB2-DD40318E6A7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2E2E91EE-B135-4B50-A647-DB07A86350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DFAA795E-11FC-4315-8C51-94AB90CD4E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ECE37D82-060D-4470-B927-ECE5FF769D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0E8970AE-81E5-456F-A878-FEE35691A6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567C8F37-CCA6-472B-A827-12B6192EE9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10764814-EA58-4F13-B04B-944FCB491E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861823F7-5502-4D7C-8600-862012B2BF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7C8C6C70-3F7D-4B73-97CA-BDE0188984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F9F99959-6F38-41BA-9F31-DA0CAEA45A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0.14000000000000001</c:v>
                </c:pt>
                <c:pt idx="6">
                  <c:v>0.12</c:v>
                </c:pt>
                <c:pt idx="7">
                  <c:v>0.26</c:v>
                </c:pt>
                <c:pt idx="8">
                  <c:v>1</c:v>
                </c:pt>
                <c:pt idx="9">
                  <c:v>0.25</c:v>
                </c:pt>
                <c:pt idx="10">
                  <c:v>0.17000000000000004</c:v>
                </c:pt>
                <c:pt idx="11">
                  <c:v>0.20999999999999996</c:v>
                </c:pt>
                <c:pt idx="12">
                  <c:v>0.22999999999999998</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85%</c:v>
                  </c:pt>
                  <c:pt idx="5">
                    <c:v>86%</c:v>
                  </c:pt>
                  <c:pt idx="6">
                    <c:v>88%</c:v>
                  </c:pt>
                  <c:pt idx="7">
                    <c:v>74%</c:v>
                  </c:pt>
                  <c:pt idx="9">
                    <c:v>75%</c:v>
                  </c:pt>
                  <c:pt idx="10">
                    <c:v>83%</c:v>
                  </c:pt>
                  <c:pt idx="11">
                    <c:v>79%</c:v>
                  </c:pt>
                  <c:pt idx="12">
                    <c:v>77%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CE077ED6-0993-41AF-A1B1-3CD55F6DA0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4787CB4-F416-4CE5-94A1-7AFBA04025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8174F43-210E-4766-A078-E0FCE341E3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2AE101F9-F557-4A91-98E7-F06838F272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08BF5FBA-3DB3-4BE6-8E3F-24785E3782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DA17A27E-309B-47FC-88F1-167D6673AE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97D90407-6C98-4C60-9990-69EABAEE71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0.74</c:v>
                </c:pt>
                <c:pt idx="3">
                  <c:v>0.77</c:v>
                </c:pt>
                <c:pt idx="4">
                  <c:v>0.96</c:v>
                </c:pt>
                <c:pt idx="5">
                  <c:v>0.65</c:v>
                </c:pt>
                <c:pt idx="7" formatCode="0%;;">
                  <c:v>0</c:v>
                </c:pt>
                <c:pt idx="8" formatCode="0%;;">
                  <c:v>0.83</c:v>
                </c:pt>
                <c:pt idx="9" formatCode="0%;;">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90561463-B7AD-44C0-98A1-0EF83B272C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0BF56DC2-7E8F-4C35-8944-9ADD5D140A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505C1300-452B-4930-9A03-B5A48B65C3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D66F01C-EC0C-468C-8652-5605951D75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3DC412E1-106F-407E-9E64-C67C148E14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0C0A4C3-ECA2-4312-AC27-FC2123A844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FE86307D-A8AF-4BC1-B068-1FF9B6B2D2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0.26</c:v>
                </c:pt>
                <c:pt idx="3">
                  <c:v>0.22999999999999998</c:v>
                </c:pt>
                <c:pt idx="4">
                  <c:v>4.0000000000000036E-2</c:v>
                </c:pt>
                <c:pt idx="5">
                  <c:v>0.35</c:v>
                </c:pt>
                <c:pt idx="6">
                  <c:v>1</c:v>
                </c:pt>
                <c:pt idx="7">
                  <c:v>1</c:v>
                </c:pt>
                <c:pt idx="8">
                  <c:v>0.17000000000000004</c:v>
                </c:pt>
                <c:pt idx="9">
                  <c:v>0.14000000000000001</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74%</c:v>
                  </c:pt>
                  <c:pt idx="3">
                    <c:v>77%</c:v>
                  </c:pt>
                  <c:pt idx="4">
                    <c:v>96%</c:v>
                  </c:pt>
                  <c:pt idx="5">
                    <c:v>65%</c:v>
                  </c:pt>
                  <c:pt idx="8">
                    <c:v>83%</c:v>
                  </c:pt>
                  <c:pt idx="9">
                    <c:v>86%</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75</c:v>
                </c:pt>
                <c:pt idx="2">
                  <c:v>64</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7F30-4A9E-AEAB-7CB51C6BBD5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25</c:v>
                </c:pt>
                <c:pt idx="2">
                  <c:v>36</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39</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0.54</c:v>
                </c:pt>
                <c:pt idx="1">
                  <c:v>0.59</c:v>
                </c:pt>
                <c:pt idx="2">
                  <c:v>0.59</c:v>
                </c:pt>
                <c:pt idx="3">
                  <c:v>0.64</c:v>
                </c:pt>
                <c:pt idx="4">
                  <c:v>0.64</c:v>
                </c:pt>
                <c:pt idx="5">
                  <c:v>0.65</c:v>
                </c:pt>
                <c:pt idx="6">
                  <c:v>0.68</c:v>
                </c:pt>
                <c:pt idx="7">
                  <c:v>0.68</c:v>
                </c:pt>
                <c:pt idx="8">
                  <c:v>0.68</c:v>
                </c:pt>
                <c:pt idx="9">
                  <c:v>0.68</c:v>
                </c:pt>
                <c:pt idx="10">
                  <c:v>0.7</c:v>
                </c:pt>
                <c:pt idx="11">
                  <c:v>0.73</c:v>
                </c:pt>
                <c:pt idx="12">
                  <c:v>0.73</c:v>
                </c:pt>
                <c:pt idx="13">
                  <c:v>0.73</c:v>
                </c:pt>
                <c:pt idx="14">
                  <c:v>0.76</c:v>
                </c:pt>
                <c:pt idx="15">
                  <c:v>0.76</c:v>
                </c:pt>
                <c:pt idx="16">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c:v>
                </c:pt>
                <c:pt idx="2">
                  <c:v>0.08</c:v>
                </c:pt>
                <c:pt idx="3">
                  <c:v>0.19</c:v>
                </c:pt>
                <c:pt idx="4">
                  <c:v>0.02</c:v>
                </c:pt>
                <c:pt idx="5">
                  <c:v>0.31</c:v>
                </c:pt>
                <c:pt idx="6">
                  <c:v>0.2</c:v>
                </c:pt>
                <c:pt idx="7">
                  <c:v>0.04</c:v>
                </c:pt>
                <c:pt idx="8">
                  <c:v>0.12</c:v>
                </c:pt>
                <c:pt idx="9">
                  <c:v>0.03</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76</c:v>
                </c:pt>
                <c:pt idx="2">
                  <c:v>58</c:v>
                </c:pt>
                <c:pt idx="3">
                  <c:v>49</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30</c:v>
                </c:pt>
                <c:pt idx="1">
                  <c:v>24</c:v>
                </c:pt>
                <c:pt idx="2">
                  <c:v>42</c:v>
                </c:pt>
                <c:pt idx="3">
                  <c:v>51</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72</c:v>
                </c:pt>
                <c:pt idx="2">
                  <c:v>53</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14</c:v>
                </c:pt>
                <c:pt idx="2">
                  <c:v>28</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31</c:v>
                </c:pt>
                <c:pt idx="2">
                  <c:v>19</c:v>
                </c:pt>
                <c:pt idx="3">
                  <c:v>13</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5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JOINED UP CARE DERBYSHIRE</a:t>
            </a:r>
            <a:endParaRPr lang="en-GB" sz="5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JOINED UP CARE DERBYSHIRE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JOINED UP CARE DERBYSHIRE, 37,614</a:t>
            </a:r>
            <a:r>
              <a:rPr lang="en-GB" sz="1600"/>
              <a:t> questionnaires were sent out, and </a:t>
            </a:r>
            <a:r>
              <a:rPr lang="en-GB" sz="1600" b="1">
                <a:solidFill>
                  <a:srgbClr val="005EB8"/>
                </a:solidFill>
              </a:rPr>
              <a:t>13,827</a:t>
            </a:r>
            <a:r>
              <a:rPr lang="en-GB" sz="1600"/>
              <a:t> were returned completed. This represents a response rate of </a:t>
            </a:r>
            <a:r>
              <a:rPr lang="en-GB" sz="1600" b="1">
                <a:solidFill>
                  <a:srgbClr val="005EB8"/>
                </a:solidFill>
              </a:rPr>
              <a:t>37%</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4135312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557306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337659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601056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20134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299220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238512182"/>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(13,662); ICS 2022 (13,138); ICS 2021 (14,708); ICS 2020 (12,814); PCN bases range from 223 to 1,473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825874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7461299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43030407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15142331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98481855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44143831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14113909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66927218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000724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39824668"/>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8476498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588601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3249045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(13,662); PCN bases range from 223 to 1,473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82137904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5109042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937048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1313769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939057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945172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57173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543457551"/>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(13,246); ICS 2022 (12,734); ICS 2021 (14,243); ICS 2020 (12,683); PCN bases range from 216 to 1,430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1894973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8243201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8221984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529060131"/>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90476949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34149854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675273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21764270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674132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EAST DERBYSHIRE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999685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986891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8701934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(13,246); PCN bases range from 216 to 1,430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0004471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4339355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993713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888727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77463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261869708"/>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(13,326); ICS 2022 (12,730); ICS 2021 (14,354); ICS 2020 (12,845); PCN bases range from 216 to 1,438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258287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8623454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2917632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03653788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72532258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878522561"/>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321573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7583565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703034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87059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2420287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(13,326); PCN bases range from 216 to 1,438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419386847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6079685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75617741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(13,678); PCN bases range from 224 to 1,474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9504935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093634"/>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0429487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3368475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373707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10628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924545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25559894"/>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(7,060); ICS 2022 (6,814); ICS 2021 (6,615); ICS 2020 (4,853); PCN bases range from 129 to 776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162568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099398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258641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12096828"/>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76376462"/>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74873533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(44%)</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948170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0703556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SWADLINCOTE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913246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233762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1463807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(7,060); PCN bases range from 129 to 776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337934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57111521"/>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632738547"/>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262864130"/>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63807987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4162682883"/>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(10,295); ICS 2022 (9,873); ICS 2021 (10,181); PCN bases range from 156 to 1,098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656193273"/>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1751267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7181966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3964810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9668991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31892061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62551988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0169904"/>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4725493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0850049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324375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803593"/>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(10,295); PCN bases range from 156 to 1,098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55711869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38907227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4831440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244107468"/>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025171987"/>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(11,622); ICS 2022 (11,005); ICS 2021 (12,547); PCN bases range from 157 to 1,270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76807076"/>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818684402"/>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5216476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9404471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300521673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71163311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JOINED UP CARE DERBYSHIRE</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313650141"/>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2287856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509680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8089793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009290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091171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55631954"/>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(11,622); PCN bases range from 157 to 1,270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45065688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078746655"/>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(1,620)</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06820634"/>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6352705"/>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89634964"/>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19529736"/>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68757329"/>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473553108"/>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(13,016); ICS 2022 (12,419); ICS 2021 (13,585); ICS 2020 (12,113); PCN bases range from 218 to 1,389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3573898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5067320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5418483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86755108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44664863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1908034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895274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1691833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2457437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847687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516895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0472185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(13,016); PCN bases range from 218 to 1,389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0852608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6256615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949351466"/>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507730153"/>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(12,865); PCN bases range from 210 to 1,385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78900780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12574934"/>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62114987"/>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46598927"/>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6141825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0263718"/>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36283957"/>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(12,548); ICS 2022 (12,021); ICS 2021 (13,276); PCN bases range from 199 to 1,361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34734086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5254515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7560856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492773692"/>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365280183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414339301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4930692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7107644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32847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551075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81520342"/>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(12,548); PCN bases range from 199 to 1,361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11327698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87661719"/>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69340188"/>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029797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94783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50444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916693463"/>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(11,610); ICS 2022 (10,879); ICS 2021 (12,659); ICS 2020 (11,887); PCN bases range from 184 to 1,259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5686334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2725338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8532433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875862879"/>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385788941"/>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962915019"/>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480101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38101797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7074073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HIGH PEAK &amp; BUXTON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22325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276522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5550694"/>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(11,610); PCN bases range from 184 to 1,259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4073745295"/>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451256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034855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869693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236368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611582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18244064"/>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(12,824); ICS 2022 (12,410); ICS 2021 (13,706); ICS 2020 (12,224); PCN bases range from 208 to 1,390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6495086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0672235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0248811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35624429"/>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62117822"/>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026015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6186972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48103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004442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9092080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684673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40753767"/>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(12,631); ICS 2022 (12,223); ICS 2021 (13,445); ICS 2020 (12,171); PCN bases range from 203 to 1,383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606973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5197875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5225383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184309398"/>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6649094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5113739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068934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557831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18086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641837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854201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0932101"/>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(12,376); ICS 2022 (12,035); ICS 2021 (13,598); ICS 2020 (12,169); PCN bases range from 200 to 1,346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408187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265365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611090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24611248"/>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12964325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06062764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006811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486952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481089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75386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766308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19266389"/>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(5,440); ICS 2022 (5,227); ICS 2021 (5,771); ICS 2020 (4,799); PCN bases range from 75 to 568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5241193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6552536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7853460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383155546"/>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49321580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84502493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555849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28596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919582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196723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809032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8617633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(11,495); ICS 2022 (11,025); ICS 2021 (12,111); ICS 2020 (10,915); PCN bases range from 185 to 1,234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634568138"/>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5924083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5327285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31632918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49514563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09969782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5601632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208454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455784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6993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335117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245231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(12,657); ICS 2022 (12,217); ICS 2021 (13,570); ICS 2020 (12,113); PCN bases range from 201 to 1,384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4982683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2571472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7537396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970918080"/>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713493828"/>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4030787191"/>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366464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981677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020129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135689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86786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524232119"/>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7770659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(12,699); ICS 2022 (12,296); ICS 2021 (13,591); ICS 2020 (12,059); PCN bases range from 202 to 1,385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143488408"/>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9709165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3543365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8699595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01963939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015299773"/>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7,063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1714259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90 to 11,455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707074694"/>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 to 12,144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55708094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404 to 2,904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65942122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22105864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91059618"/>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91519669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718005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JOINED UP CARE DERBYSHIRE</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25788637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96214392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(12,376).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11029906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451794431"/>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4,564</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76525372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67821092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107835448"/>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1,705 to 3,146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55533472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111 to 3,516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9473641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JOINED UP CARE DERBYSHIRE</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75628337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(12,376).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3677382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330906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643567804"/>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750925310"/>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85957378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9358755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 to 6,984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806944220"/>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81 to 11,468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69235515"/>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2,829 to 9,304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1528328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JOINED UP CARE DERBYSHIRE</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312867449"/>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(12,376).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1782285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572647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0759828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0054295"/>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46512228"/>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6315854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718645780"/>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(5,579); ICS 2022 (5,155); ICS 2021 (5,665); ICS 2020 (5,171); PCN bases range from 77 to 626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734276834"/>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78716730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8587090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2630823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7166486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43394264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19200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882161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HARDWICK AND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HIGH PEAK &amp; BUXTON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767657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8443458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(5,579); PCN bases range from 77 to 626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2149149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0403488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0771140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(2,712)</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24%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65577420"/>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81901059"/>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894418027"/>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(2,497); ICS 2022 (2,322); ICS 2021 (2,218); ICS 2020 (2,277).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3882377275"/>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9686367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849109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88998069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237677865"/>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20779943"/>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76033391"/>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17021776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5766482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4768758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556612853"/>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82900630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JOINED UP CARE DERBYSHIRE</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700380051"/>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(2,586); ICS 2022 (2,453); ICS 2021 (2,317); ICS 2020 (2,315).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19642</TotalTime>
  <Words>10338</Words>
  <Application>Microsoft Office PowerPoint</Application>
  <PresentationFormat>Widescreen</PresentationFormat>
  <Paragraphs>1764</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2023-07-11T21:01:01Z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