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32</c:v>
                </c:pt>
                <c:pt idx="2">
                  <c:v>12</c:v>
                </c:pt>
                <c:pt idx="3">
                  <c:v>6</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0.66</c:v>
                </c:pt>
                <c:pt idx="2">
                  <c:v>0.68</c:v>
                </c:pt>
                <c:pt idx="3">
                  <c:v>0.75</c:v>
                </c:pt>
                <c:pt idx="4">
                  <c:v>0.77</c:v>
                </c:pt>
                <c:pt idx="5">
                  <c:v>0.78</c:v>
                </c:pt>
                <c:pt idx="6">
                  <c:v>0.78</c:v>
                </c:pt>
                <c:pt idx="7">
                  <c:v>0.79</c:v>
                </c:pt>
                <c:pt idx="8">
                  <c:v>0.81</c:v>
                </c:pt>
                <c:pt idx="9">
                  <c:v>0.83</c:v>
                </c:pt>
                <c:pt idx="10">
                  <c:v>0.83</c:v>
                </c:pt>
                <c:pt idx="11">
                  <c:v>0.85</c:v>
                </c:pt>
                <c:pt idx="12">
                  <c:v>0.85</c:v>
                </c:pt>
                <c:pt idx="13">
                  <c:v>0.89</c:v>
                </c:pt>
                <c:pt idx="1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0.37</c:v>
                </c:pt>
                <c:pt idx="1">
                  <c:v>0.19</c:v>
                </c:pt>
                <c:pt idx="2">
                  <c:v>0.43</c:v>
                </c:pt>
                <c:pt idx="3">
                  <c:v>0.18</c:v>
                </c:pt>
                <c:pt idx="4">
                  <c:v>0.03</c:v>
                </c:pt>
                <c:pt idx="5">
                  <c:v>0.21</c:v>
                </c:pt>
                <c:pt idx="6">
                  <c:v>7.0000000000000007E-2</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53</c:v>
                </c:pt>
                <c:pt idx="1">
                  <c:v>46</c:v>
                </c:pt>
                <c:pt idx="2">
                  <c:v>52</c:v>
                </c:pt>
                <c:pt idx="3">
                  <c:v>28</c:v>
                </c:pt>
                <c:pt idx="4">
                  <c:v>8</c:v>
                </c:pt>
                <c:pt idx="5">
                  <c:v>27</c:v>
                </c:pt>
                <c:pt idx="6">
                  <c:v>11</c:v>
                </c:pt>
                <c:pt idx="7">
                  <c:v>40</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29</c:v>
                </c:pt>
                <c:pt idx="1">
                  <c:v>6</c:v>
                </c:pt>
                <c:pt idx="2">
                  <c:v>31</c:v>
                </c:pt>
                <c:pt idx="3">
                  <c:v>13</c:v>
                </c:pt>
                <c:pt idx="4">
                  <c:v>1</c:v>
                </c:pt>
                <c:pt idx="5">
                  <c:v>16</c:v>
                </c:pt>
                <c:pt idx="6">
                  <c:v>3</c:v>
                </c:pt>
                <c:pt idx="7">
                  <c:v>16</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4.6283160519721821E-4"/>
                  <c:y val="-4.0467975492339122E-3"/>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35</c:v>
                </c:pt>
                <c:pt idx="2">
                  <c:v>12</c:v>
                </c:pt>
                <c:pt idx="3">
                  <c:v>20</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0.22</c:v>
                </c:pt>
                <c:pt idx="1">
                  <c:v>0.28999999999999998</c:v>
                </c:pt>
                <c:pt idx="2">
                  <c:v>0.41</c:v>
                </c:pt>
                <c:pt idx="3">
                  <c:v>0.45</c:v>
                </c:pt>
                <c:pt idx="4">
                  <c:v>0.48</c:v>
                </c:pt>
                <c:pt idx="5">
                  <c:v>0.5</c:v>
                </c:pt>
                <c:pt idx="6">
                  <c:v>0.52</c:v>
                </c:pt>
                <c:pt idx="7">
                  <c:v>0.53</c:v>
                </c:pt>
                <c:pt idx="8">
                  <c:v>0.55000000000000004</c:v>
                </c:pt>
                <c:pt idx="9">
                  <c:v>0.73</c:v>
                </c:pt>
                <c:pt idx="10">
                  <c:v>0.74</c:v>
                </c:pt>
                <c:pt idx="11">
                  <c:v>0.76</c:v>
                </c:pt>
                <c:pt idx="12">
                  <c:v>0.78</c:v>
                </c:pt>
                <c:pt idx="13">
                  <c:v>0.79</c:v>
                </c:pt>
                <c:pt idx="14">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2.5780175339671228E-3"/>
                  <c:y val="-8.0935950984678626E-3"/>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32</c:v>
                </c:pt>
                <c:pt idx="2">
                  <c:v>16</c:v>
                </c:pt>
                <c:pt idx="3">
                  <c:v>17</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0.33</c:v>
                </c:pt>
                <c:pt idx="1">
                  <c:v>0.38</c:v>
                </c:pt>
                <c:pt idx="2">
                  <c:v>0.43</c:v>
                </c:pt>
                <c:pt idx="3">
                  <c:v>0.44</c:v>
                </c:pt>
                <c:pt idx="4">
                  <c:v>0.51</c:v>
                </c:pt>
                <c:pt idx="5">
                  <c:v>0.56000000000000005</c:v>
                </c:pt>
                <c:pt idx="6">
                  <c:v>0.59</c:v>
                </c:pt>
                <c:pt idx="7">
                  <c:v>0.6</c:v>
                </c:pt>
                <c:pt idx="8">
                  <c:v>0.6</c:v>
                </c:pt>
                <c:pt idx="9">
                  <c:v>0.62</c:v>
                </c:pt>
                <c:pt idx="10">
                  <c:v>0.7</c:v>
                </c:pt>
                <c:pt idx="11">
                  <c:v>0.71</c:v>
                </c:pt>
                <c:pt idx="12">
                  <c:v>0.72</c:v>
                </c:pt>
                <c:pt idx="13">
                  <c:v>0.72</c:v>
                </c:pt>
                <c:pt idx="14">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26</c:v>
                </c:pt>
                <c:pt idx="2">
                  <c:v>19</c:v>
                </c:pt>
                <c:pt idx="3">
                  <c:v>16</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0.27</c:v>
                </c:pt>
                <c:pt idx="1">
                  <c:v>0.38</c:v>
                </c:pt>
                <c:pt idx="2">
                  <c:v>0.39</c:v>
                </c:pt>
                <c:pt idx="3">
                  <c:v>0.43</c:v>
                </c:pt>
                <c:pt idx="4">
                  <c:v>0.44</c:v>
                </c:pt>
                <c:pt idx="5">
                  <c:v>0.44</c:v>
                </c:pt>
                <c:pt idx="6">
                  <c:v>0.44</c:v>
                </c:pt>
                <c:pt idx="7">
                  <c:v>0.45</c:v>
                </c:pt>
                <c:pt idx="8">
                  <c:v>0.49</c:v>
                </c:pt>
                <c:pt idx="9">
                  <c:v>0.5</c:v>
                </c:pt>
                <c:pt idx="10">
                  <c:v>0.59</c:v>
                </c:pt>
                <c:pt idx="11">
                  <c:v>0.6</c:v>
                </c:pt>
                <c:pt idx="12">
                  <c:v>0.62</c:v>
                </c:pt>
                <c:pt idx="13">
                  <c:v>0.66</c:v>
                </c:pt>
                <c:pt idx="14">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0.71</c:v>
                </c:pt>
                <c:pt idx="1">
                  <c:v>0.12</c:v>
                </c:pt>
                <c:pt idx="2">
                  <c:v>0.12</c:v>
                </c:pt>
                <c:pt idx="3">
                  <c:v>0.03</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80</c:v>
                </c:pt>
                <c:pt idx="1">
                  <c:v>17</c:v>
                </c:pt>
                <c:pt idx="2">
                  <c:v>32</c:v>
                </c:pt>
                <c:pt idx="3">
                  <c:v>11</c:v>
                </c:pt>
                <c:pt idx="4">
                  <c:v>2</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43</c:v>
                </c:pt>
                <c:pt idx="1">
                  <c:v>7</c:v>
                </c:pt>
                <c:pt idx="2">
                  <c:v>5</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0.15</c:v>
                </c:pt>
                <c:pt idx="1">
                  <c:v>0.75</c:v>
                </c:pt>
                <c:pt idx="2">
                  <c:v>0.06</c:v>
                </c:pt>
                <c:pt idx="3">
                  <c:v>0.01</c:v>
                </c:pt>
                <c:pt idx="4">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37</c:v>
                </c:pt>
                <c:pt idx="1">
                  <c:v>94</c:v>
                </c:pt>
                <c:pt idx="2">
                  <c:v>45</c:v>
                </c:pt>
                <c:pt idx="3">
                  <c:v>6</c:v>
                </c:pt>
                <c:pt idx="4">
                  <c:v>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47</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6.0816982783286823E-2"/>
                  <c:y val="-9.7123141181613901E-2"/>
                </c:manualLayout>
              </c:layout>
              <c:tx>
                <c:rich>
                  <a:bodyPr/>
                  <a:lstStyle/>
                  <a:p>
                    <a:fld id="{D3F8C1EF-FBFC-489C-93EF-C13371BE331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1.2163396556657392E-2"/>
                  <c:y val="-0.10926353382931564"/>
                </c:manualLayout>
              </c:layout>
              <c:tx>
                <c:rich>
                  <a:bodyPr/>
                  <a:lstStyle/>
                  <a:p>
                    <a:fld id="{B6305593-8BBE-4E3F-8B8E-DA212A8CB8B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88</c:v>
                </c:pt>
                <c:pt idx="1">
                  <c:v>6</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0.72</c:v>
                </c:pt>
                <c:pt idx="1">
                  <c:v>0.82</c:v>
                </c:pt>
                <c:pt idx="2">
                  <c:v>0.84</c:v>
                </c:pt>
                <c:pt idx="3">
                  <c:v>0.86</c:v>
                </c:pt>
                <c:pt idx="4">
                  <c:v>0.86</c:v>
                </c:pt>
                <c:pt idx="5">
                  <c:v>0.87</c:v>
                </c:pt>
                <c:pt idx="6">
                  <c:v>0.88</c:v>
                </c:pt>
                <c:pt idx="7">
                  <c:v>0.89</c:v>
                </c:pt>
                <c:pt idx="8">
                  <c:v>0.9</c:v>
                </c:pt>
                <c:pt idx="9">
                  <c:v>0.92</c:v>
                </c:pt>
                <c:pt idx="10">
                  <c:v>0.92</c:v>
                </c:pt>
                <c:pt idx="11">
                  <c:v>0.92</c:v>
                </c:pt>
                <c:pt idx="12">
                  <c:v>0.93</c:v>
                </c:pt>
                <c:pt idx="13">
                  <c:v>0.93</c:v>
                </c:pt>
                <c:pt idx="14">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473528450495814E-2"/>
                  <c:y val="-9.3076343632380001E-2"/>
                </c:manualLayout>
              </c:layout>
              <c:tx>
                <c:rich>
                  <a:bodyPr/>
                  <a:lstStyle/>
                  <a:p>
                    <a:fld id="{95CDE439-C859-4CF1-94E2-56136245B63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8245094834986073E-2"/>
                  <c:y val="-0.10926353382931564"/>
                </c:manualLayout>
              </c:layout>
              <c:tx>
                <c:rich>
                  <a:bodyPr/>
                  <a:lstStyle/>
                  <a:p>
                    <a:fld id="{59CD6FCA-C040-4181-A983-B63640D72A4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69</c:v>
                </c:pt>
                <c:pt idx="1">
                  <c:v>21</c:v>
                </c:pt>
                <c:pt idx="2">
                  <c:v>4</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0.88</c:v>
                </c:pt>
                <c:pt idx="1">
                  <c:v>0.9</c:v>
                </c:pt>
                <c:pt idx="2">
                  <c:v>0.92</c:v>
                </c:pt>
                <c:pt idx="3">
                  <c:v>0.92</c:v>
                </c:pt>
                <c:pt idx="4">
                  <c:v>0.92</c:v>
                </c:pt>
                <c:pt idx="5">
                  <c:v>0.94</c:v>
                </c:pt>
                <c:pt idx="6">
                  <c:v>0.94</c:v>
                </c:pt>
                <c:pt idx="7">
                  <c:v>0.95</c:v>
                </c:pt>
                <c:pt idx="8">
                  <c:v>0.95</c:v>
                </c:pt>
                <c:pt idx="9">
                  <c:v>0.95</c:v>
                </c:pt>
                <c:pt idx="10">
                  <c:v>0.95</c:v>
                </c:pt>
                <c:pt idx="11">
                  <c:v>0.95</c:v>
                </c:pt>
                <c:pt idx="12">
                  <c:v>0.96</c:v>
                </c:pt>
                <c:pt idx="13">
                  <c:v>0.96</c:v>
                </c:pt>
                <c:pt idx="1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5.5280456424079936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31</c:v>
                </c:pt>
                <c:pt idx="2">
                  <c:v>13</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0.52</c:v>
                </c:pt>
                <c:pt idx="1">
                  <c:v>0.54</c:v>
                </c:pt>
                <c:pt idx="2">
                  <c:v>0.6</c:v>
                </c:pt>
                <c:pt idx="3">
                  <c:v>0.67</c:v>
                </c:pt>
                <c:pt idx="4">
                  <c:v>0.69</c:v>
                </c:pt>
                <c:pt idx="5">
                  <c:v>0.7</c:v>
                </c:pt>
                <c:pt idx="6">
                  <c:v>0.71</c:v>
                </c:pt>
                <c:pt idx="7">
                  <c:v>0.74</c:v>
                </c:pt>
                <c:pt idx="8">
                  <c:v>0.75</c:v>
                </c:pt>
                <c:pt idx="9">
                  <c:v>0.81</c:v>
                </c:pt>
                <c:pt idx="10">
                  <c:v>0.82</c:v>
                </c:pt>
                <c:pt idx="11">
                  <c:v>0.83</c:v>
                </c:pt>
                <c:pt idx="12">
                  <c:v>0.83</c:v>
                </c:pt>
                <c:pt idx="13">
                  <c:v>0.84</c:v>
                </c:pt>
                <c:pt idx="14">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0.49</c:v>
                </c:pt>
                <c:pt idx="1">
                  <c:v>0.51</c:v>
                </c:pt>
                <c:pt idx="2">
                  <c:v>0.53</c:v>
                </c:pt>
                <c:pt idx="3">
                  <c:v>0.54</c:v>
                </c:pt>
                <c:pt idx="4">
                  <c:v>0.61</c:v>
                </c:pt>
                <c:pt idx="5">
                  <c:v>0.61</c:v>
                </c:pt>
                <c:pt idx="6">
                  <c:v>0.64</c:v>
                </c:pt>
                <c:pt idx="7">
                  <c:v>0.65</c:v>
                </c:pt>
                <c:pt idx="8">
                  <c:v>0.66</c:v>
                </c:pt>
                <c:pt idx="9">
                  <c:v>0.66</c:v>
                </c:pt>
                <c:pt idx="10">
                  <c:v>0.67</c:v>
                </c:pt>
                <c:pt idx="11">
                  <c:v>0.68</c:v>
                </c:pt>
                <c:pt idx="12">
                  <c:v>0.68</c:v>
                </c:pt>
                <c:pt idx="13">
                  <c:v>0.72</c:v>
                </c:pt>
                <c:pt idx="1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223D-4CBD-9E36-2432E4A27F39}"/>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223D-4CBD-9E36-2432E4A27F39}"/>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0.24</c:v>
                </c:pt>
                <c:pt idx="1">
                  <c:v>0.7</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223D-4CBD-9E36-2432E4A27F39}"/>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223D-4CBD-9E36-2432E4A27F39}"/>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36</c:v>
                </c:pt>
                <c:pt idx="1">
                  <c:v>83</c:v>
                </c:pt>
                <c:pt idx="2">
                  <c:v>10</c:v>
                </c:pt>
                <c:pt idx="3">
                  <c:v>1</c:v>
                </c:pt>
                <c:pt idx="4">
                  <c:v>1</c:v>
                </c:pt>
                <c:pt idx="5">
                  <c:v>4</c:v>
                </c:pt>
                <c:pt idx="6">
                  <c:v>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15</c:v>
                </c:pt>
                <c:pt idx="1">
                  <c:v>56</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4.6067047020066643E-2"/>
                  <c:y val="-9.805933391519564E-2"/>
                </c:manualLayout>
              </c:layout>
              <c:tx>
                <c:rich>
                  <a:bodyPr/>
                  <a:lstStyle/>
                  <a:p>
                    <a:fld id="{68545106-0D05-45E5-A0F5-F6CD1B71B44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22</c:v>
                </c:pt>
                <c:pt idx="2">
                  <c:v>6</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6.7565002296097701E-2"/>
                  <c:y val="-8.6744795386519191E-2"/>
                </c:manualLayout>
              </c:layout>
              <c:tx>
                <c:rich>
                  <a:bodyPr/>
                  <a:lstStyle/>
                  <a:p>
                    <a:fld id="{D5E0471D-04EE-4CE4-A20B-3C3F41521F6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67</c:v>
                </c:pt>
                <c:pt idx="1">
                  <c:v>21</c:v>
                </c:pt>
                <c:pt idx="2">
                  <c:v>6</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20</c:v>
                </c:pt>
                <c:pt idx="2">
                  <c:v>17</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1314538528676414"/>
                </c:manualLayout>
              </c:layout>
              <c:tx>
                <c:rich>
                  <a:bodyPr/>
                  <a:lstStyle/>
                  <a:p>
                    <a:fld id="{ABC890AA-BF92-48E8-8D17-8957311EFFB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33</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0711364680044407E-3"/>
                  <c:y val="-0.10560235960097988"/>
                </c:manualLayout>
              </c:layout>
              <c:tx>
                <c:rich>
                  <a:bodyPr/>
                  <a:lstStyle/>
                  <a:p>
                    <a:fld id="{8674855B-2C5F-4663-9388-3F7FDF96A9C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70</c:v>
                </c:pt>
                <c:pt idx="1">
                  <c:v>25</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142E-2"/>
                  <c:y val="-0.1131453852867642"/>
                </c:manualLayout>
              </c:layout>
              <c:tx>
                <c:rich>
                  <a:bodyPr/>
                  <a:lstStyle/>
                  <a:p>
                    <a:fld id="{ED55C76B-A6F4-4854-8FA2-2BCFB7B630C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67</c:v>
                </c:pt>
                <c:pt idx="1">
                  <c:v>27</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8426818808026643E-2"/>
                  <c:y val="-0.11314538528676416"/>
                </c:manualLayout>
              </c:layout>
              <c:tx>
                <c:rich>
                  <a:bodyPr/>
                  <a:lstStyle/>
                  <a:p>
                    <a:fld id="{21616C1A-2860-4074-B119-900CED3DFE3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62</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E7128BBE-A586-476D-B8FB-09A96ED4DF3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98E0ED5-2756-432D-8C1C-FBD3B30650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CFD23D9D-CA85-443D-BB33-E79E4B2A7D0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7274BD51-469E-44CC-BC5D-D51E431C4D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119610FC-78E8-4ACC-9254-B1DFC5E4631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AC347EF-5D3B-49F6-887A-4810539BBA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035BFA94-BB0E-4D21-9E35-B41ABF2E87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6670559-B1B4-4FC6-90FF-87C627CF592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 ~</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0.89</c:v>
                </c:pt>
                <c:pt idx="5">
                  <c:v>0.88</c:v>
                </c:pt>
                <c:pt idx="6">
                  <c:v>0.65</c:v>
                </c:pt>
                <c:pt idx="7">
                  <c:v>0</c:v>
                </c:pt>
                <c:pt idx="8">
                  <c:v>0.68</c:v>
                </c:pt>
                <c:pt idx="9">
                  <c:v>0</c:v>
                </c:pt>
                <c:pt idx="11">
                  <c:v>0.89</c:v>
                </c:pt>
                <c:pt idx="12">
                  <c:v>0.9</c:v>
                </c:pt>
                <c:pt idx="13">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ED285659-F60C-4A6D-AB77-38C37F6EC67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BC02B9D-AF38-4281-9D3D-5A5B04A2F0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47DE578-9508-4E07-86C4-79E85EBE9A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D5DCE0A-AD7D-4734-81EF-C55C16EFB5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7138AE5-2F84-43DD-98B1-DC1E076E85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B83D909-E1ED-46EA-84E1-B1C781291E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7A8CBEA-B8B5-4A22-B5F4-B768CC744C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19F93E2A-EA5E-4107-9993-AEF95FE55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367042D-A44C-4C4A-B95B-7803645002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0.10999999999999999</c:v>
                </c:pt>
                <c:pt idx="5">
                  <c:v>0.12</c:v>
                </c:pt>
                <c:pt idx="6">
                  <c:v>0.35</c:v>
                </c:pt>
                <c:pt idx="7">
                  <c:v>1</c:v>
                </c:pt>
                <c:pt idx="8">
                  <c:v>0.31999999999999995</c:v>
                </c:pt>
                <c:pt idx="9">
                  <c:v>1</c:v>
                </c:pt>
                <c:pt idx="10">
                  <c:v>1</c:v>
                </c:pt>
                <c:pt idx="11">
                  <c:v>0.10999999999999999</c:v>
                </c:pt>
                <c:pt idx="12">
                  <c:v>9.9999999999999978E-2</c:v>
                </c:pt>
                <c:pt idx="13">
                  <c:v>0.31000000000000005</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88%</c:v>
                  </c:pt>
                  <c:pt idx="4">
                    <c:v>89%</c:v>
                  </c:pt>
                  <c:pt idx="5">
                    <c:v>88%</c:v>
                  </c:pt>
                  <c:pt idx="6">
                    <c:v>65%</c:v>
                  </c:pt>
                  <c:pt idx="8">
                    <c:v>68%</c:v>
                  </c:pt>
                  <c:pt idx="11">
                    <c:v>89%</c:v>
                  </c:pt>
                  <c:pt idx="12">
                    <c:v>90%</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452EA210-DC0A-47F4-9115-F3A5C58EF6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027E15E-AEF6-463A-85FC-181F17BFC0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D5C7C99-B203-4387-ACD4-0AFF742F1E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0BDC697-F7B5-44DA-ACDE-8B471DFE0F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D566B729-E782-4BE3-8D14-40805E7E10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A5E78EB-07A7-45D8-BA62-6ACA02373B89}"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7BF72DE9-08F1-4B31-86B5-4D75738D02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2FEFFE9-160A-47FD-B780-D5A4AF9BD3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88BE880B-3FED-40A2-A915-DB6F016BD8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E8B47D69-1312-4260-B96F-96553D49E2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09A6734-441D-4773-81AC-1C83A2C8C1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441C80B8-5465-4DC6-AACA-DA57F7DD49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EDC64DB-91A2-46D0-85B0-CF947EEC0F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00BBDB1-D940-4598-BE2A-A03C7F2A18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11C497FD-7835-49DA-AF23-E9D1ACFDF3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0.89</c:v>
                </c:pt>
                <c:pt idx="2">
                  <c:v>0.74</c:v>
                </c:pt>
                <c:pt idx="3">
                  <c:v>0.73</c:v>
                </c:pt>
                <c:pt idx="4">
                  <c:v>0.87</c:v>
                </c:pt>
                <c:pt idx="5">
                  <c:v>0.77</c:v>
                </c:pt>
                <c:pt idx="7">
                  <c:v>0</c:v>
                </c:pt>
                <c:pt idx="8">
                  <c:v>0.73</c:v>
                </c:pt>
                <c:pt idx="9">
                  <c:v>0.82</c:v>
                </c:pt>
                <c:pt idx="10">
                  <c:v>0.88</c:v>
                </c:pt>
                <c:pt idx="11">
                  <c:v>0.89</c:v>
                </c:pt>
                <c:pt idx="12">
                  <c:v>0.91</c:v>
                </c:pt>
                <c:pt idx="13">
                  <c:v>0.93</c:v>
                </c:pt>
                <c:pt idx="14">
                  <c:v>0.94</c:v>
                </c:pt>
                <c:pt idx="15">
                  <c:v>0.96</c:v>
                </c:pt>
                <c:pt idx="16">
                  <c:v>0.91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12A01F2-7774-4521-81D3-91549C5E2A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EC748C8B-DE43-4E9C-9237-A099DE065F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6D873EE-3334-4808-98B2-DC2B13082F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197561B-5DE9-4BB6-B33F-D865492083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C5D068D-ADB6-4F7E-98DD-0E11C6BAFC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749EB35-981B-42FD-B67C-079F0686ED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6B3A319-C278-4D13-9DFC-86B1E8CFD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DAA3A38-3A1A-437A-9C60-5603DB8333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52D1C78-8415-4488-9681-BF5EBB262D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52C76319-8D82-467F-8828-A920F3D4C2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D27DAF8-3FF4-48F7-A566-25E83F27EA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1EF8031-34D6-4810-A911-09A56B3973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B03F83F-F236-467C-BE0D-B5B5E847DF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C52A7A76-50F6-447C-B823-3E64B770F0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0.10999999999999999</c:v>
                </c:pt>
                <c:pt idx="2">
                  <c:v>0.26</c:v>
                </c:pt>
                <c:pt idx="3">
                  <c:v>0.27</c:v>
                </c:pt>
                <c:pt idx="4">
                  <c:v>0.13</c:v>
                </c:pt>
                <c:pt idx="5">
                  <c:v>0.22999999999999998</c:v>
                </c:pt>
                <c:pt idx="6">
                  <c:v>1</c:v>
                </c:pt>
                <c:pt idx="7">
                  <c:v>1</c:v>
                </c:pt>
                <c:pt idx="8">
                  <c:v>0.27</c:v>
                </c:pt>
                <c:pt idx="9">
                  <c:v>0.18000000000000005</c:v>
                </c:pt>
                <c:pt idx="10">
                  <c:v>0.12</c:v>
                </c:pt>
                <c:pt idx="11">
                  <c:v>0.10999999999999999</c:v>
                </c:pt>
                <c:pt idx="12">
                  <c:v>8.9999999999999969E-2</c:v>
                </c:pt>
                <c:pt idx="13">
                  <c:v>6.9999999999999951E-2</c:v>
                </c:pt>
                <c:pt idx="14">
                  <c:v>6.0000000000000053E-2</c:v>
                </c:pt>
                <c:pt idx="15">
                  <c:v>4.0000000000000036E-2</c:v>
                </c:pt>
                <c:pt idx="16">
                  <c:v>8.9999999999999969E-2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89%</c:v>
                  </c:pt>
                  <c:pt idx="2">
                    <c:v>74%</c:v>
                  </c:pt>
                  <c:pt idx="3">
                    <c:v>73%</c:v>
                  </c:pt>
                  <c:pt idx="4">
                    <c:v>87%</c:v>
                  </c:pt>
                  <c:pt idx="5">
                    <c:v>77%</c:v>
                  </c:pt>
                  <c:pt idx="8">
                    <c:v>73%</c:v>
                  </c:pt>
                  <c:pt idx="9">
                    <c:v>82%</c:v>
                  </c:pt>
                  <c:pt idx="10">
                    <c:v>88%</c:v>
                  </c:pt>
                  <c:pt idx="11">
                    <c:v>89%</c:v>
                  </c:pt>
                  <c:pt idx="12">
                    <c:v>91%</c:v>
                  </c:pt>
                  <c:pt idx="13">
                    <c:v>93%</c:v>
                  </c:pt>
                  <c:pt idx="14">
                    <c:v>94%</c:v>
                  </c:pt>
                  <c:pt idx="15">
                    <c:v>96%</c:v>
                  </c:pt>
                  <c:pt idx="16">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DB8546C-E68C-4136-9E2A-F21C5A4832B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7F97A3BE-A43B-473E-AEC5-9CF7F45B95D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399C8A4-0E42-47F1-A3BA-808CF2DE4AC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09DE8BF1-61F4-4B09-9577-45B1B1BDE36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D43B288-1B95-47EB-B1F3-733879BE799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4AF8EF68-285D-4852-8E1A-40688D140DA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C17E2494-DAC2-41C2-8C53-7F66B19E90F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0.85</c:v>
                </c:pt>
                <c:pt idx="6">
                  <c:v>0.86</c:v>
                </c:pt>
                <c:pt idx="7">
                  <c:v>0.88</c:v>
                </c:pt>
                <c:pt idx="8">
                  <c:v>0.9</c:v>
                </c:pt>
                <c:pt idx="9">
                  <c:v>0.89</c:v>
                </c:pt>
                <c:pt idx="13">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0F0519C0-2542-4BF3-9DB3-50633D228C8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BDB0E340-826E-4E60-9310-6F8B5EFAA8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8D5D2382-F0A4-4C44-9DED-CCD18BCD91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208E4F3-9921-4FAB-8FA7-ABCCA773B0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E3E23E74-DE8E-46CA-84EE-D1A4012778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AC40FEE-5226-48B3-BBC7-6D297623C4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BDABB2E-47FF-40A2-8322-4DB2972A33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0.15000000000000002</c:v>
                </c:pt>
                <c:pt idx="6">
                  <c:v>0.14000000000000001</c:v>
                </c:pt>
                <c:pt idx="7">
                  <c:v>0.12</c:v>
                </c:pt>
                <c:pt idx="8">
                  <c:v>9.9999999999999978E-2</c:v>
                </c:pt>
                <c:pt idx="9">
                  <c:v>0.10999999999999999</c:v>
                </c:pt>
                <c:pt idx="10">
                  <c:v>1</c:v>
                </c:pt>
                <c:pt idx="11">
                  <c:v>1</c:v>
                </c:pt>
                <c:pt idx="12">
                  <c:v>1</c:v>
                </c:pt>
                <c:pt idx="13">
                  <c:v>0.15000000000000002</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88%</c:v>
                  </c:pt>
                  <c:pt idx="5">
                    <c:v>85%</c:v>
                  </c:pt>
                  <c:pt idx="6">
                    <c:v>86%</c:v>
                  </c:pt>
                  <c:pt idx="7">
                    <c:v>88%</c:v>
                  </c:pt>
                  <c:pt idx="8">
                    <c:v>90%</c:v>
                  </c:pt>
                  <c:pt idx="9">
                    <c:v>89%</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306554F-263E-4002-A853-7EEE44DAFF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55DB85EB-597E-415F-AEB7-030234C716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0DC4CA5-34F6-4D92-BE52-B19B8EB6CA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FE05A1F-6A0A-4926-986A-CB496C9D38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849524BD-C707-41C2-8ED5-B903500492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7585C59C-0CA4-4CE2-AA09-EA4DF5AC1E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0DBF06B-C6E2-4602-90E3-ED1DB1050A8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D8914F2F-D14E-4DF1-B802-4047C554FA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4489ECA-2992-404B-A72A-5B06DD4AFC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B356C35D-7B01-4BCB-A6A4-7F9F1DEAC4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C5FAB51-F057-476A-9FDF-FB337C8B32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02AE4F4-8C6B-4C6A-B2F8-54AC513932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3EF807C-9266-4A8F-8EEF-D2763F62F6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6B6E325-54AB-4BF4-BE1F-9F757E5474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E35EE93-F1CB-43A9-BD75-37741D0F83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36585B8-6987-46C0-AA77-1DEE234218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487B216-DD41-4C65-B312-0E855F02C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0.64</c:v>
                </c:pt>
                <c:pt idx="2">
                  <c:v>0.89</c:v>
                </c:pt>
                <c:pt idx="3">
                  <c:v>0.96</c:v>
                </c:pt>
                <c:pt idx="4">
                  <c:v>0.9</c:v>
                </c:pt>
                <c:pt idx="5">
                  <c:v>0.94</c:v>
                </c:pt>
                <c:pt idx="6">
                  <c:v>0.92</c:v>
                </c:pt>
                <c:pt idx="7">
                  <c:v>0.9</c:v>
                </c:pt>
                <c:pt idx="8">
                  <c:v>0.91</c:v>
                </c:pt>
                <c:pt idx="9">
                  <c:v>0.89</c:v>
                </c:pt>
                <c:pt idx="10">
                  <c:v>0.9</c:v>
                </c:pt>
                <c:pt idx="11">
                  <c:v>0.72</c:v>
                </c:pt>
                <c:pt idx="12">
                  <c:v>0.89</c:v>
                </c:pt>
                <c:pt idx="13">
                  <c:v>0.8</c:v>
                </c:pt>
                <c:pt idx="14">
                  <c:v>0.81</c:v>
                </c:pt>
                <c:pt idx="15">
                  <c:v>0.95</c:v>
                </c:pt>
                <c:pt idx="16">
                  <c:v>0.86</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A809A94D-3220-4007-9D84-5A8078EACD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77423AF-C63D-4717-9A71-B7144689FE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532C284E-6A9C-41B9-90A0-C7CC731C82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A6C452B-097F-4245-ADBA-F6E68DCABF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87C4968E-B99A-4086-BC25-5DA61407A8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0010874-CF2B-4852-96F2-E0800D57FD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4CE36DB-9C66-4512-82B3-0B00161E54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972B5AE-4055-4F5B-83D4-A1167D60C9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D686A15-BD9D-40D7-8BA4-629AA5E6C9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C184652B-3AA6-456F-871E-E68B706145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C2441FFD-F8E5-4954-A7C7-10C2EDCED6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486D081-8B5F-4E9F-829F-00BA98A8CD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C12F59C-801A-4853-8F42-E447A3A229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D6750FAE-B55A-4A08-BFE7-23D6BB7DC7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7395C32-A7A1-4C90-8842-90EA7B7E83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F70410AD-0BF6-45FA-AD7B-2CF87AD70E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AE8EADE-24A0-465F-9A9C-364C834626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0.36</c:v>
                </c:pt>
                <c:pt idx="2">
                  <c:v>0.10999999999999999</c:v>
                </c:pt>
                <c:pt idx="3">
                  <c:v>4.0000000000000036E-2</c:v>
                </c:pt>
                <c:pt idx="4">
                  <c:v>9.9999999999999978E-2</c:v>
                </c:pt>
                <c:pt idx="5">
                  <c:v>6.0000000000000053E-2</c:v>
                </c:pt>
                <c:pt idx="6">
                  <c:v>7.999999999999996E-2</c:v>
                </c:pt>
                <c:pt idx="7">
                  <c:v>9.9999999999999978E-2</c:v>
                </c:pt>
                <c:pt idx="8">
                  <c:v>8.9999999999999969E-2</c:v>
                </c:pt>
                <c:pt idx="9">
                  <c:v>0.10999999999999999</c:v>
                </c:pt>
                <c:pt idx="10">
                  <c:v>9.9999999999999978E-2</c:v>
                </c:pt>
                <c:pt idx="11">
                  <c:v>0.28000000000000003</c:v>
                </c:pt>
                <c:pt idx="12">
                  <c:v>0.10999999999999999</c:v>
                </c:pt>
                <c:pt idx="13">
                  <c:v>0.19999999999999996</c:v>
                </c:pt>
                <c:pt idx="14">
                  <c:v>0.18999999999999995</c:v>
                </c:pt>
                <c:pt idx="15">
                  <c:v>5.0000000000000044E-2</c:v>
                </c:pt>
                <c:pt idx="16">
                  <c:v>0.14000000000000001</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64%</c:v>
                  </c:pt>
                  <c:pt idx="2">
                    <c:v>89%</c:v>
                  </c:pt>
                  <c:pt idx="3">
                    <c:v>96%</c:v>
                  </c:pt>
                  <c:pt idx="4">
                    <c:v>90%</c:v>
                  </c:pt>
                  <c:pt idx="5">
                    <c:v>94%</c:v>
                  </c:pt>
                  <c:pt idx="6">
                    <c:v>92%</c:v>
                  </c:pt>
                  <c:pt idx="7">
                    <c:v>90%</c:v>
                  </c:pt>
                  <c:pt idx="8">
                    <c:v>91%</c:v>
                  </c:pt>
                  <c:pt idx="9">
                    <c:v>89%</c:v>
                  </c:pt>
                  <c:pt idx="10">
                    <c:v>90%</c:v>
                  </c:pt>
                  <c:pt idx="11">
                    <c:v>72%</c:v>
                  </c:pt>
                  <c:pt idx="12">
                    <c:v>89%</c:v>
                  </c:pt>
                  <c:pt idx="13">
                    <c:v>80%</c:v>
                  </c:pt>
                  <c:pt idx="14">
                    <c:v>81%</c:v>
                  </c:pt>
                  <c:pt idx="15">
                    <c:v>95%</c:v>
                  </c:pt>
                  <c:pt idx="16">
                    <c:v>86%</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7EADFD4C-DB0A-4AD8-83C5-65E9E212CC5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6C0496DC-437D-4F2E-812A-373FB0B715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EA6F2FF7-01F1-4B9B-8B67-8B58810034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7B11B7AC-D1D1-4127-AC73-ACDC97F61E3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B4CBD5BC-9A07-472D-8A73-8929A4E432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D73C45D4-9A9F-47C9-9B38-4DAEB688E0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BD2318F0-A724-4D35-9B8B-06CB6AB82C3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8F56F5FB-36CA-4574-8A96-4CA8E52208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C209F8A7-8721-4F22-85A7-CAFAD762FC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0.86</c:v>
                </c:pt>
                <c:pt idx="5" formatCode="0%">
                  <c:v>0.98</c:v>
                </c:pt>
                <c:pt idx="6" formatCode="0%">
                  <c:v>0.92</c:v>
                </c:pt>
                <c:pt idx="7" formatCode="0%">
                  <c:v>0.92</c:v>
                </c:pt>
                <c:pt idx="8" formatCode="0%">
                  <c:v>0.91</c:v>
                </c:pt>
                <c:pt idx="9" formatCode="0%">
                  <c:v>0.84</c:v>
                </c:pt>
                <c:pt idx="10" formatCode="0%">
                  <c:v>0</c:v>
                </c:pt>
                <c:pt idx="11" formatCode="0%">
                  <c:v>0.84</c:v>
                </c:pt>
                <c:pt idx="12"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29DFF01B-C286-4B26-B307-3C2D0ED2C38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D190E8A5-A61E-43F4-AA41-4B3E752191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6AD32AF2-69EF-4BE5-83CD-8522E3CBA1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AFEDBC6B-394D-4061-8314-3B7DFD8708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6438C69C-EADB-4B68-BE8E-3925E8055F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5E9A84D0-61C9-4CEB-989C-9FB4F53BBB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CABC226E-726F-4B86-830F-5ECB0DFFF6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1F0C05AC-BD4D-4410-9508-2BE0184A84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4BE01B22-8F6D-499F-B5E4-E7CAC23136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36DC5986-F3C3-4054-B94D-131119F8AF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2.0000000000000018E-2</c:v>
                </c:pt>
                <c:pt idx="6">
                  <c:v>7.999999999999996E-2</c:v>
                </c:pt>
                <c:pt idx="7">
                  <c:v>7.999999999999996E-2</c:v>
                </c:pt>
                <c:pt idx="8">
                  <c:v>8.9999999999999969E-2</c:v>
                </c:pt>
                <c:pt idx="9">
                  <c:v>0.16000000000000003</c:v>
                </c:pt>
                <c:pt idx="10">
                  <c:v>1</c:v>
                </c:pt>
                <c:pt idx="11">
                  <c:v>0.16000000000000003</c:v>
                </c:pt>
                <c:pt idx="12">
                  <c:v>0.18000000000000005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86%</c:v>
                  </c:pt>
                  <c:pt idx="5">
                    <c:v>98%</c:v>
                  </c:pt>
                  <c:pt idx="6">
                    <c:v>92%</c:v>
                  </c:pt>
                  <c:pt idx="7">
                    <c:v>92%</c:v>
                  </c:pt>
                  <c:pt idx="8">
                    <c:v>91%</c:v>
                  </c:pt>
                  <c:pt idx="9">
                    <c:v>84%</c:v>
                  </c:pt>
                  <c:pt idx="11">
                    <c:v>84%</c:v>
                  </c:pt>
                  <c:pt idx="12">
                    <c:v>82%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E8275A6E-152D-4FD6-A84C-C23C6EF679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9AD1A63A-86AD-4AC9-9942-16030F36EB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2726AA3D-B82B-400A-80F2-69D2537D7D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ACCAD859-8F71-4A11-9E37-A71A15275F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9018E2EC-C7C8-4F1B-8D3A-6491B0ACE6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F84E2235-B42F-4C2D-B459-25B13155A5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2B8D4056-BD75-44C0-AA49-2DC8399EB0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0.89</c:v>
                </c:pt>
                <c:pt idx="3">
                  <c:v>0.85</c:v>
                </c:pt>
                <c:pt idx="4">
                  <c:v>0.87</c:v>
                </c:pt>
                <c:pt idx="5">
                  <c:v>0.98</c:v>
                </c:pt>
                <c:pt idx="6">
                  <c:v>0.75</c:v>
                </c:pt>
                <c:pt idx="7" formatCode="0%;;">
                  <c:v>0</c:v>
                </c:pt>
                <c:pt idx="8" formatCode="0%;;">
                  <c:v>0</c:v>
                </c:pt>
                <c:pt idx="9" formatCode="0%;;">
                  <c:v>0.9</c:v>
                </c:pt>
                <c:pt idx="10" formatCode="0%;;">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1FD5C579-54CF-44E7-90C0-4283378255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C428BCA9-1CE0-421E-8A7F-FB2764E896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EFF7929-9426-47F0-B24A-3C5B3C077B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4949DF48-EA93-439D-876A-54B9DA5A02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8D66BC7D-227F-4ECD-AF5D-340C6BB1D0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589C6693-2B3C-410A-960B-2D7E0DAA75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66DC861-285B-440F-B5DB-B2C05FC2F9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F64FDB59-DEBF-4503-9D1B-370851CB09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0.10999999999999999</c:v>
                </c:pt>
                <c:pt idx="3">
                  <c:v>0.15000000000000002</c:v>
                </c:pt>
                <c:pt idx="4">
                  <c:v>0.13</c:v>
                </c:pt>
                <c:pt idx="5">
                  <c:v>2.0000000000000018E-2</c:v>
                </c:pt>
                <c:pt idx="6">
                  <c:v>0.25</c:v>
                </c:pt>
                <c:pt idx="8">
                  <c:v>1</c:v>
                </c:pt>
                <c:pt idx="9">
                  <c:v>9.9999999999999978E-2</c:v>
                </c:pt>
                <c:pt idx="10">
                  <c:v>0.12</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89%</c:v>
                  </c:pt>
                  <c:pt idx="2">
                    <c:v>89%</c:v>
                  </c:pt>
                  <c:pt idx="3">
                    <c:v>85%</c:v>
                  </c:pt>
                  <c:pt idx="4">
                    <c:v>87%</c:v>
                  </c:pt>
                  <c:pt idx="5">
                    <c:v>98%</c:v>
                  </c:pt>
                  <c:pt idx="6">
                    <c:v>75%</c:v>
                  </c:pt>
                  <c:pt idx="9">
                    <c:v>90%</c:v>
                  </c:pt>
                  <c:pt idx="10">
                    <c:v>88%</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0"/>
                </c:manualLayout>
              </c:layout>
              <c:tx>
                <c:rich>
                  <a:bodyPr/>
                  <a:lstStyle/>
                  <a:p>
                    <a:pPr>
                      <a:defRPr sz="1200" b="1">
                        <a:solidFill>
                          <a:schemeClr val="bg2"/>
                        </a:solidFill>
                      </a:defRPr>
                    </a:pPr>
                    <a:fld id="{6FAABD90-055A-4A75-913C-1780D2E3AA0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1.8054896927098232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31</c:v>
                </c:pt>
                <c:pt idx="2">
                  <c:v>21</c:v>
                </c:pt>
                <c:pt idx="3">
                  <c:v>14</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38</c:v>
                </c:pt>
                <c:pt idx="2">
                  <c:v>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0.67</c:v>
                </c:pt>
                <c:pt idx="1">
                  <c:v>0.67</c:v>
                </c:pt>
                <c:pt idx="2">
                  <c:v>0.68</c:v>
                </c:pt>
                <c:pt idx="3">
                  <c:v>0.68</c:v>
                </c:pt>
                <c:pt idx="4">
                  <c:v>0.69</c:v>
                </c:pt>
                <c:pt idx="5">
                  <c:v>0.7</c:v>
                </c:pt>
                <c:pt idx="6">
                  <c:v>0.7</c:v>
                </c:pt>
                <c:pt idx="7">
                  <c:v>0.71</c:v>
                </c:pt>
                <c:pt idx="8">
                  <c:v>0.74</c:v>
                </c:pt>
                <c:pt idx="9">
                  <c:v>0.75</c:v>
                </c:pt>
                <c:pt idx="10">
                  <c:v>0.75</c:v>
                </c:pt>
                <c:pt idx="11">
                  <c:v>0.75</c:v>
                </c:pt>
                <c:pt idx="12">
                  <c:v>0.78</c:v>
                </c:pt>
                <c:pt idx="13">
                  <c:v>0.79</c:v>
                </c:pt>
                <c:pt idx="1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0.76</c:v>
                </c:pt>
                <c:pt idx="2">
                  <c:v>0.46</c:v>
                </c:pt>
                <c:pt idx="3">
                  <c:v>0.22</c:v>
                </c:pt>
                <c:pt idx="4">
                  <c:v>0.04</c:v>
                </c:pt>
                <c:pt idx="5">
                  <c:v>0.18</c:v>
                </c:pt>
                <c:pt idx="6">
                  <c:v>0.01</c:v>
                </c:pt>
                <c:pt idx="7">
                  <c:v>0.02</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81</c:v>
                </c:pt>
                <c:pt idx="2">
                  <c:v>53</c:v>
                </c:pt>
                <c:pt idx="3">
                  <c:v>29</c:v>
                </c:pt>
                <c:pt idx="4">
                  <c:v>5</c:v>
                </c:pt>
                <c:pt idx="5">
                  <c:v>24</c:v>
                </c:pt>
                <c:pt idx="6">
                  <c:v>3</c:v>
                </c:pt>
                <c:pt idx="7">
                  <c:v>3</c:v>
                </c:pt>
                <c:pt idx="8">
                  <c:v>16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71</c:v>
                </c:pt>
                <c:pt idx="2">
                  <c:v>29</c:v>
                </c:pt>
                <c:pt idx="3">
                  <c:v>16</c:v>
                </c:pt>
                <c:pt idx="4">
                  <c:v>1</c:v>
                </c:pt>
                <c:pt idx="5">
                  <c:v>9</c:v>
                </c:pt>
                <c:pt idx="6">
                  <c:v>0</c:v>
                </c:pt>
                <c:pt idx="7">
                  <c:v>1</c:v>
                </c:pt>
                <c:pt idx="8">
                  <c:v>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38</c:v>
                </c:pt>
                <c:pt idx="2">
                  <c:v>10</c:v>
                </c:pt>
                <c:pt idx="3">
                  <c:v>4</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0.72</c:v>
                </c:pt>
                <c:pt idx="1">
                  <c:v>0.75</c:v>
                </c:pt>
                <c:pt idx="2">
                  <c:v>0.78</c:v>
                </c:pt>
                <c:pt idx="3">
                  <c:v>0.79</c:v>
                </c:pt>
                <c:pt idx="4">
                  <c:v>0.81</c:v>
                </c:pt>
                <c:pt idx="5">
                  <c:v>0.84</c:v>
                </c:pt>
                <c:pt idx="6">
                  <c:v>0.84</c:v>
                </c:pt>
                <c:pt idx="7">
                  <c:v>0.85</c:v>
                </c:pt>
                <c:pt idx="8">
                  <c:v>0.85</c:v>
                </c:pt>
                <c:pt idx="9">
                  <c:v>0.86</c:v>
                </c:pt>
                <c:pt idx="10">
                  <c:v>0.87</c:v>
                </c:pt>
                <c:pt idx="11">
                  <c:v>0.88</c:v>
                </c:pt>
                <c:pt idx="12">
                  <c:v>0.89</c:v>
                </c:pt>
                <c:pt idx="13">
                  <c:v>0.9</c:v>
                </c:pt>
                <c:pt idx="14">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0"/>
                  <c:y val="0"/>
                </c:manualLayout>
              </c:layout>
              <c:tx>
                <c:rich>
                  <a:bodyPr/>
                  <a:lstStyle/>
                  <a:p>
                    <a:pPr>
                      <a:defRPr sz="1200" b="1">
                        <a:solidFill>
                          <a:schemeClr val="bg2"/>
                        </a:solidFill>
                      </a:defRPr>
                    </a:pPr>
                    <a:fld id="{04E2BF77-D258-461B-AAE1-A511ECAE235D}"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7B61-4C9D-9F24-FD89F28A0017}"/>
                </c:ext>
              </c:extLst>
            </c:dLbl>
            <c:dLbl>
              <c:idx val="4"/>
              <c:layout>
                <c:manualLayout>
                  <c:x val="3.7192188092841181E-4"/>
                  <c:y val="-1.1314538528676416E-2"/>
                </c:manualLayout>
              </c:layout>
              <c:tx>
                <c:rich>
                  <a:bodyPr/>
                  <a:lstStyle/>
                  <a:p>
                    <a:pPr>
                      <a:defRPr sz="1200" b="1">
                        <a:solidFill>
                          <a:schemeClr val="bg2"/>
                        </a:solidFill>
                      </a:defRPr>
                    </a:pPr>
                    <a:fld id="{D1E0832E-662D-4FB1-9531-1A300F05C6DB}" type="VALUE">
                      <a:rPr lang="en-US" dirty="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26</c:v>
                </c:pt>
                <c:pt idx="2">
                  <c:v>11</c:v>
                </c:pt>
                <c:pt idx="3">
                  <c:v>11</c:v>
                </c:pt>
                <c:pt idx="4">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GLOUCESTERSHIRE INTEGRATED CARE SYSTEM</a:t>
            </a:r>
            <a:endParaRPr lang="en-GB" sz="3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GLOUCESTERSHIRE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GLOUCESTERSHIRE INTEGRATED CARE SYSTEM, 19,648</a:t>
            </a:r>
            <a:r>
              <a:rPr lang="en-GB" sz="1600"/>
              <a:t> questionnaires were sent out, and </a:t>
            </a:r>
            <a:r>
              <a:rPr lang="en-GB" sz="1600" b="1">
                <a:solidFill>
                  <a:srgbClr val="005EB8"/>
                </a:solidFill>
              </a:rPr>
              <a:t>7,646</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1640224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9523066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8804592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98015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686045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07533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108852076"/>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(7,581); PCN bases range from 124 to 1,158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42245504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2210245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95035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80892741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067959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38382664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78516816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99240097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8237785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6974861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7178923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79300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2863398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(7,581); PCN bases range from 124 to 1,158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9603875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42583374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37830500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166223448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(7,554); PCN bases range from 122 to 1,156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91594091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65344619"/>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785565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293963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222111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551551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564322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533141040"/>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(7,189); PCN bases range from 116 to 1,096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0471890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7540247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291633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21755996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526758280"/>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68697423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931068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38282886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57587602"/>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SEVERN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1621554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096140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9339712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(7,189); PCN bases range from 116 to 1,096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7832065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033842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939900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892023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688758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1173941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(3,630); PCN bases range from 91 to 499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4837456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155262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1979982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66714062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95621436"/>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53869672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850131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7543788"/>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119246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697660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0721372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(3,630); PCN bases range from 91 to 499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73576171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01346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87333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941579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293143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540522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4081575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(1,764); PCN bases range from 40 to 268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9860742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968852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6937883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232766004"/>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107670458"/>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872018343"/>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890442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8464606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STROUD COTSWOLD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312410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838700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7402748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(1,764); PCN bases range from 40 to 268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9298565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648618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9959704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(7,403); PCN bases range from 118 to 1,130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6240298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31731403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0653665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22470690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(5,309); PCN bases range from 47 to 816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16776831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343332892"/>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852401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273889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933537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238376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90902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5277521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(7,089); PCN bases range from 110 to 1,070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075458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391044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4727772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45455028"/>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4109031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03049325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134338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72653079"/>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STROUD COTSWOLD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752169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314680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176764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(7,089); PCN bases range from 110 to 1,070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0798014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4010535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366869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99019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352446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34508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5265996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(6,037); PCN bases range from 84 to 896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017350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4471885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54304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97417814"/>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51807649"/>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54993712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458259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47257030"/>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985791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04741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8361674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(6,037); PCN bases range from 84 to 896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0383821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11638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5093011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459416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159011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748057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8870226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(7,434); PCN bases range from 122 to 1,136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965467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465560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32568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4797630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3475176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55187726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919724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9793426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222083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815958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9529962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(7,434); PCN bases range from 122 to 1,136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25373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1212188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4261529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58224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236952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011722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4611151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(6,716); PCN bases range from 115 to 1,023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161297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593858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754892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14357172"/>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2070871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26917973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830462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60771719"/>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SEVERN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554129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069017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5197289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(6,716); PCN bases range from 115 to 1,023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160853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6779520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874674896"/>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41774676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500293939"/>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(7,278); PCN bases range from 116 to 1,110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292097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561095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199309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96067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488386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90790406"/>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(7,233); PCN bases range from 112 to 1,097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2395678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6786683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7739028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58703418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78930459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78244993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644622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440617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38187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788909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334066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6553881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(7,254); PCN bases range from 114 to 1,110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8194735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0676637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0393793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3624361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13466179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21960046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719002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0010095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897359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034780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246155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3712860"/>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(5,358); PCN bases range from 77 to 833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538676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27668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0004942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849766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52801634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64398647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33067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437550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17147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355714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83296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997837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(7,048); PCN bases range from 111 to 1,073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253365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535206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00906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917193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55140583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03878652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9645593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930754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407663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2936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798837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032214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(7,226); PCN bases range from 114 to 1,096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908960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424333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28082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091240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416459329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57989378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181488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173097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10317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23986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570490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3240529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(6,842); PCN bases range from 111 to 1,048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321108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7143781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56317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7288187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71004648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410316775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7676688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89518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70614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668955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74879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7638801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(7,238); PCN bases range from 118 to 1,105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922667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857227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437536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114005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78152034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36523162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4936622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 to 4,142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57043836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59 to 6,793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762982912"/>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7,154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83754904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 to 1,725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52155124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18317919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06966112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62882314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551853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32548577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54756192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(7,254).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37799931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01606324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2,606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60867575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8160010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27618573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409 to 2,220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19979860"/>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2,049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5212544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GLOUCESTERSHIRE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74785328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(7,254).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10759430"/>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8615987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224861229"/>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36843786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21997000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 to 4,062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2639862"/>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6,832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619982071"/>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1,259 to 5,950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6994882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GLOUCESTERSHIRE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74255201"/>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(7,254).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91710596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31474918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221861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6030846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14284920"/>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(1,759).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489137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4131523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175501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66022560"/>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585160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59699785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771767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8003916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391510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034197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9009461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200873675"/>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(3,404); PCN bases range from 64 to 561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451487172"/>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68142914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9942525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8875966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719065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14990778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4375694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5367805"/>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48910744"/>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7426414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(3,404); PCN bases range from 64 to 561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7818931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22063056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58745001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9140824"/>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(7,585); PCN bases range from 124 to 1,163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3217270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815484965"/>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861398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4741300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30709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0321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853428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4964028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(6,826); PCN bases range from 113 to 1,040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4490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360973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869721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56405281"/>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4186648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64623693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205815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94898143"/>
              </p:ext>
            </p:extLst>
          </p:nvPr>
        </p:nvGraphicFramePr>
        <p:xfrm>
          <a:off x="9028113" y="1689563"/>
          <a:ext cx="2900362" cy="15156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PERIPHERAL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162779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4958263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(6,826); PCN bases range from 113 to 1,040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0778271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20240332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GLOUCESTERSHIRE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521509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1342582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3922534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(3,403).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497470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635355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019325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0871015"/>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444812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32861574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GLOUCESTERSHIRE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23438</TotalTime>
  <Words>8163</Words>
  <Application>Microsoft Office PowerPoint</Application>
  <PresentationFormat>Widescreen</PresentationFormat>
  <Paragraphs>1451</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2024-07-03T09:08:45Z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