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88</c:v>
                </c:pt>
                <c:pt idx="2">
                  <c:v>80</c:v>
                </c:pt>
                <c:pt idx="3">
                  <c:v>78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9</c:v>
                </c:pt>
                <c:pt idx="3">
                  <c:v>10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45</c:v>
                </c:pt>
                <c:pt idx="1">
                  <c:v>33</c:v>
                </c:pt>
                <c:pt idx="2">
                  <c:v>12</c:v>
                </c:pt>
                <c:pt idx="3">
                  <c:v>7</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0.53</c:v>
                </c:pt>
                <c:pt idx="1">
                  <c:v>0.53</c:v>
                </c:pt>
                <c:pt idx="2">
                  <c:v>0.63</c:v>
                </c:pt>
                <c:pt idx="3">
                  <c:v>0.65</c:v>
                </c:pt>
                <c:pt idx="4">
                  <c:v>0.67</c:v>
                </c:pt>
                <c:pt idx="5">
                  <c:v>0.69</c:v>
                </c:pt>
                <c:pt idx="6">
                  <c:v>0.71</c:v>
                </c:pt>
                <c:pt idx="7">
                  <c:v>0.71</c:v>
                </c:pt>
                <c:pt idx="8">
                  <c:v>0.75</c:v>
                </c:pt>
                <c:pt idx="9">
                  <c:v>0.76</c:v>
                </c:pt>
                <c:pt idx="10">
                  <c:v>0.76</c:v>
                </c:pt>
                <c:pt idx="11">
                  <c:v>0.78</c:v>
                </c:pt>
                <c:pt idx="12">
                  <c:v>0.78</c:v>
                </c:pt>
                <c:pt idx="13">
                  <c:v>0.79</c:v>
                </c:pt>
                <c:pt idx="14">
                  <c:v>0.8</c:v>
                </c:pt>
                <c:pt idx="15">
                  <c:v>0.81</c:v>
                </c:pt>
                <c:pt idx="16">
                  <c:v>0.81</c:v>
                </c:pt>
                <c:pt idx="17">
                  <c:v>0.82</c:v>
                </c:pt>
                <c:pt idx="18">
                  <c:v>0.83</c:v>
                </c:pt>
                <c:pt idx="19">
                  <c:v>0.85</c:v>
                </c:pt>
                <c:pt idx="20">
                  <c:v>0.85</c:v>
                </c:pt>
                <c:pt idx="21">
                  <c:v>0.85</c:v>
                </c:pt>
                <c:pt idx="22">
                  <c:v>0.86</c:v>
                </c:pt>
                <c:pt idx="23">
                  <c:v>0.86</c:v>
                </c:pt>
                <c:pt idx="24">
                  <c:v>0.86</c:v>
                </c:pt>
                <c:pt idx="25">
                  <c:v>0.86</c:v>
                </c:pt>
                <c:pt idx="26">
                  <c:v>0.87</c:v>
                </c:pt>
                <c:pt idx="27">
                  <c:v>0.88</c:v>
                </c:pt>
                <c:pt idx="28">
                  <c:v>0.88</c:v>
                </c:pt>
                <c:pt idx="29">
                  <c:v>0.89</c:v>
                </c:pt>
                <c:pt idx="30">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0.78</c:v>
                </c:pt>
                <c:pt idx="1">
                  <c:v>0.78</c:v>
                </c:pt>
                <c:pt idx="2">
                  <c:v>0.78</c:v>
                </c:pt>
                <c:pt idx="3">
                  <c:v>0.78</c:v>
                </c:pt>
                <c:pt idx="4">
                  <c:v>0.78</c:v>
                </c:pt>
                <c:pt idx="5">
                  <c:v>0.78</c:v>
                </c:pt>
                <c:pt idx="6">
                  <c:v>0.78</c:v>
                </c:pt>
                <c:pt idx="7">
                  <c:v>0.78</c:v>
                </c:pt>
                <c:pt idx="8">
                  <c:v>0.78</c:v>
                </c:pt>
                <c:pt idx="9">
                  <c:v>0.78</c:v>
                </c:pt>
                <c:pt idx="10">
                  <c:v>0.78</c:v>
                </c:pt>
                <c:pt idx="11">
                  <c:v>0.78</c:v>
                </c:pt>
                <c:pt idx="12">
                  <c:v>0.78</c:v>
                </c:pt>
                <c:pt idx="13">
                  <c:v>0.78</c:v>
                </c:pt>
                <c:pt idx="14">
                  <c:v>0.78</c:v>
                </c:pt>
                <c:pt idx="15">
                  <c:v>0.78</c:v>
                </c:pt>
                <c:pt idx="16">
                  <c:v>0.78</c:v>
                </c:pt>
                <c:pt idx="17">
                  <c:v>0.78</c:v>
                </c:pt>
                <c:pt idx="18">
                  <c:v>0.78</c:v>
                </c:pt>
                <c:pt idx="19">
                  <c:v>0.78</c:v>
                </c:pt>
                <c:pt idx="20">
                  <c:v>0.78</c:v>
                </c:pt>
                <c:pt idx="21">
                  <c:v>0.78</c:v>
                </c:pt>
                <c:pt idx="22">
                  <c:v>0.78</c:v>
                </c:pt>
                <c:pt idx="23">
                  <c:v>0.78</c:v>
                </c:pt>
                <c:pt idx="24">
                  <c:v>0.78</c:v>
                </c:pt>
                <c:pt idx="25">
                  <c:v>0.78</c:v>
                </c:pt>
                <c:pt idx="26">
                  <c:v>0.78</c:v>
                </c:pt>
                <c:pt idx="27">
                  <c:v>0.78</c:v>
                </c:pt>
                <c:pt idx="28">
                  <c:v>0.78</c:v>
                </c:pt>
                <c:pt idx="29">
                  <c:v>0.78</c:v>
                </c:pt>
                <c:pt idx="30">
                  <c:v>0.78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19</c:v>
                </c:pt>
                <c:pt idx="1">
                  <c:v>81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74</c:v>
                </c:pt>
                <c:pt idx="2">
                  <c:v>62</c:v>
                </c:pt>
                <c:pt idx="3">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28</c:v>
                </c:pt>
                <c:pt idx="1">
                  <c:v>26</c:v>
                </c:pt>
                <c:pt idx="2">
                  <c:v>38</c:v>
                </c:pt>
                <c:pt idx="3">
                  <c:v>41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17</c:v>
                </c:pt>
                <c:pt idx="1">
                  <c:v>42</c:v>
                </c:pt>
                <c:pt idx="2">
                  <c:v>23</c:v>
                </c:pt>
                <c:pt idx="3">
                  <c:v>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0.19</c:v>
                </c:pt>
                <c:pt idx="1">
                  <c:v>0.22</c:v>
                </c:pt>
                <c:pt idx="2">
                  <c:v>0.22</c:v>
                </c:pt>
                <c:pt idx="3">
                  <c:v>0.33</c:v>
                </c:pt>
                <c:pt idx="4">
                  <c:v>0.4</c:v>
                </c:pt>
                <c:pt idx="5">
                  <c:v>0.45</c:v>
                </c:pt>
                <c:pt idx="6">
                  <c:v>0.45</c:v>
                </c:pt>
                <c:pt idx="7">
                  <c:v>0.47</c:v>
                </c:pt>
                <c:pt idx="8">
                  <c:v>0.47</c:v>
                </c:pt>
                <c:pt idx="9">
                  <c:v>0.49</c:v>
                </c:pt>
                <c:pt idx="10">
                  <c:v>0.5</c:v>
                </c:pt>
                <c:pt idx="11">
                  <c:v>0.53</c:v>
                </c:pt>
                <c:pt idx="12">
                  <c:v>0.53</c:v>
                </c:pt>
                <c:pt idx="13">
                  <c:v>0.56000000000000005</c:v>
                </c:pt>
                <c:pt idx="14">
                  <c:v>0.56999999999999995</c:v>
                </c:pt>
                <c:pt idx="15">
                  <c:v>0.6</c:v>
                </c:pt>
                <c:pt idx="16">
                  <c:v>0.66</c:v>
                </c:pt>
                <c:pt idx="17">
                  <c:v>0.67</c:v>
                </c:pt>
                <c:pt idx="18">
                  <c:v>0.67</c:v>
                </c:pt>
                <c:pt idx="19">
                  <c:v>0.71</c:v>
                </c:pt>
                <c:pt idx="20">
                  <c:v>0.73</c:v>
                </c:pt>
                <c:pt idx="21">
                  <c:v>0.73</c:v>
                </c:pt>
                <c:pt idx="22">
                  <c:v>0.73</c:v>
                </c:pt>
                <c:pt idx="23">
                  <c:v>0.74</c:v>
                </c:pt>
                <c:pt idx="24">
                  <c:v>0.74</c:v>
                </c:pt>
                <c:pt idx="25">
                  <c:v>0.78</c:v>
                </c:pt>
                <c:pt idx="26">
                  <c:v>0.78</c:v>
                </c:pt>
                <c:pt idx="27">
                  <c:v>0.82</c:v>
                </c:pt>
                <c:pt idx="28">
                  <c:v>0.83</c:v>
                </c:pt>
                <c:pt idx="29">
                  <c:v>0.85</c:v>
                </c:pt>
                <c:pt idx="30">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92</c:v>
                </c:pt>
                <c:pt idx="2">
                  <c:v>88</c:v>
                </c:pt>
                <c:pt idx="3">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8</c:v>
                </c:pt>
                <c:pt idx="1">
                  <c:v>8</c:v>
                </c:pt>
                <c:pt idx="2">
                  <c:v>12</c:v>
                </c:pt>
                <c:pt idx="3">
                  <c:v>12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45</c:v>
                </c:pt>
                <c:pt idx="1">
                  <c:v>43</c:v>
                </c:pt>
                <c:pt idx="2">
                  <c:v>9</c:v>
                </c:pt>
                <c:pt idx="3">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0.73</c:v>
                </c:pt>
                <c:pt idx="1">
                  <c:v>0.75</c:v>
                </c:pt>
                <c:pt idx="2">
                  <c:v>0.79</c:v>
                </c:pt>
                <c:pt idx="3">
                  <c:v>0.8</c:v>
                </c:pt>
                <c:pt idx="4">
                  <c:v>0.81</c:v>
                </c:pt>
                <c:pt idx="5">
                  <c:v>0.82</c:v>
                </c:pt>
                <c:pt idx="6">
                  <c:v>0.82</c:v>
                </c:pt>
                <c:pt idx="7">
                  <c:v>0.83</c:v>
                </c:pt>
                <c:pt idx="8">
                  <c:v>0.83</c:v>
                </c:pt>
                <c:pt idx="9">
                  <c:v>0.84</c:v>
                </c:pt>
                <c:pt idx="10">
                  <c:v>0.88</c:v>
                </c:pt>
                <c:pt idx="11">
                  <c:v>0.89</c:v>
                </c:pt>
                <c:pt idx="12">
                  <c:v>0.89</c:v>
                </c:pt>
                <c:pt idx="13">
                  <c:v>0.9</c:v>
                </c:pt>
                <c:pt idx="14">
                  <c:v>0.9</c:v>
                </c:pt>
                <c:pt idx="15">
                  <c:v>0.9</c:v>
                </c:pt>
                <c:pt idx="16">
                  <c:v>0.9</c:v>
                </c:pt>
                <c:pt idx="17">
                  <c:v>0.9</c:v>
                </c:pt>
                <c:pt idx="18">
                  <c:v>0.9</c:v>
                </c:pt>
                <c:pt idx="19">
                  <c:v>0.9</c:v>
                </c:pt>
                <c:pt idx="20">
                  <c:v>0.9</c:v>
                </c:pt>
                <c:pt idx="21">
                  <c:v>0.92</c:v>
                </c:pt>
                <c:pt idx="22">
                  <c:v>0.92</c:v>
                </c:pt>
                <c:pt idx="23">
                  <c:v>0.92</c:v>
                </c:pt>
                <c:pt idx="24">
                  <c:v>0.92</c:v>
                </c:pt>
                <c:pt idx="25">
                  <c:v>0.93</c:v>
                </c:pt>
                <c:pt idx="26">
                  <c:v>0.93</c:v>
                </c:pt>
                <c:pt idx="27">
                  <c:v>0.94</c:v>
                </c:pt>
                <c:pt idx="28">
                  <c:v>0.94</c:v>
                </c:pt>
                <c:pt idx="29">
                  <c:v>0.94</c:v>
                </c:pt>
                <c:pt idx="30">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0.22</c:v>
                </c:pt>
                <c:pt idx="1">
                  <c:v>0.35</c:v>
                </c:pt>
                <c:pt idx="2">
                  <c:v>0.16</c:v>
                </c:pt>
                <c:pt idx="3">
                  <c:v>0.16</c:v>
                </c:pt>
                <c:pt idx="4">
                  <c:v>0.44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36</c:v>
                </c:pt>
                <c:pt idx="1">
                  <c:v>48</c:v>
                </c:pt>
                <c:pt idx="2">
                  <c:v>26</c:v>
                </c:pt>
                <c:pt idx="3">
                  <c:v>36</c:v>
                </c:pt>
                <c:pt idx="4">
                  <c:v>62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11</c:v>
                </c:pt>
                <c:pt idx="1">
                  <c:v>25</c:v>
                </c:pt>
                <c:pt idx="2">
                  <c:v>11</c:v>
                </c:pt>
                <c:pt idx="3">
                  <c:v>6</c:v>
                </c:pt>
                <c:pt idx="4">
                  <c:v>26</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78</c:v>
                </c:pt>
                <c:pt idx="2">
                  <c:v>73</c:v>
                </c:pt>
                <c:pt idx="3">
                  <c:v>72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22</c:v>
                </c:pt>
                <c:pt idx="2">
                  <c:v>27</c:v>
                </c:pt>
                <c:pt idx="3">
                  <c:v>28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53</c:v>
                </c:pt>
                <c:pt idx="2">
                  <c:v>20</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0.41</c:v>
                </c:pt>
                <c:pt idx="1">
                  <c:v>0.49</c:v>
                </c:pt>
                <c:pt idx="2">
                  <c:v>0.53</c:v>
                </c:pt>
                <c:pt idx="3">
                  <c:v>0.65</c:v>
                </c:pt>
                <c:pt idx="4">
                  <c:v>0.67</c:v>
                </c:pt>
                <c:pt idx="5">
                  <c:v>0.67</c:v>
                </c:pt>
                <c:pt idx="6">
                  <c:v>0.67</c:v>
                </c:pt>
                <c:pt idx="7">
                  <c:v>0.69</c:v>
                </c:pt>
                <c:pt idx="8">
                  <c:v>0.7</c:v>
                </c:pt>
                <c:pt idx="9">
                  <c:v>0.7</c:v>
                </c:pt>
                <c:pt idx="10">
                  <c:v>0.7</c:v>
                </c:pt>
                <c:pt idx="11">
                  <c:v>0.71</c:v>
                </c:pt>
                <c:pt idx="12">
                  <c:v>0.71</c:v>
                </c:pt>
                <c:pt idx="13">
                  <c:v>0.73</c:v>
                </c:pt>
                <c:pt idx="14">
                  <c:v>0.73</c:v>
                </c:pt>
                <c:pt idx="15">
                  <c:v>0.75</c:v>
                </c:pt>
                <c:pt idx="16">
                  <c:v>0.75</c:v>
                </c:pt>
                <c:pt idx="17">
                  <c:v>0.76</c:v>
                </c:pt>
                <c:pt idx="18">
                  <c:v>0.76</c:v>
                </c:pt>
                <c:pt idx="19">
                  <c:v>0.76</c:v>
                </c:pt>
                <c:pt idx="20">
                  <c:v>0.76</c:v>
                </c:pt>
                <c:pt idx="21">
                  <c:v>0.77</c:v>
                </c:pt>
                <c:pt idx="22">
                  <c:v>0.77</c:v>
                </c:pt>
                <c:pt idx="23">
                  <c:v>0.77</c:v>
                </c:pt>
                <c:pt idx="24">
                  <c:v>0.77</c:v>
                </c:pt>
                <c:pt idx="25">
                  <c:v>0.79</c:v>
                </c:pt>
                <c:pt idx="26">
                  <c:v>0.79</c:v>
                </c:pt>
                <c:pt idx="27">
                  <c:v>0.8</c:v>
                </c:pt>
                <c:pt idx="28">
                  <c:v>0.82</c:v>
                </c:pt>
                <c:pt idx="29">
                  <c:v>0.84</c:v>
                </c:pt>
                <c:pt idx="30">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19</c:v>
                </c:pt>
                <c:pt idx="1">
                  <c:v>36</c:v>
                </c:pt>
                <c:pt idx="2">
                  <c:v>9</c:v>
                </c:pt>
                <c:pt idx="3">
                  <c:v>22</c:v>
                </c:pt>
                <c:pt idx="4">
                  <c:v>36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75</c:v>
                </c:pt>
                <c:pt idx="1">
                  <c:v>67</c:v>
                </c:pt>
                <c:pt idx="2">
                  <c:v>64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25</c:v>
                </c:pt>
                <c:pt idx="1">
                  <c:v>33</c:v>
                </c:pt>
                <c:pt idx="2">
                  <c:v>36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0.47</c:v>
                </c:pt>
                <c:pt idx="1">
                  <c:v>0.47</c:v>
                </c:pt>
                <c:pt idx="2">
                  <c:v>0.48</c:v>
                </c:pt>
                <c:pt idx="3">
                  <c:v>0.5</c:v>
                </c:pt>
                <c:pt idx="4">
                  <c:v>0.51</c:v>
                </c:pt>
                <c:pt idx="5">
                  <c:v>0.52</c:v>
                </c:pt>
                <c:pt idx="6">
                  <c:v>0.54</c:v>
                </c:pt>
                <c:pt idx="7">
                  <c:v>0.56999999999999995</c:v>
                </c:pt>
                <c:pt idx="8">
                  <c:v>0.56999999999999995</c:v>
                </c:pt>
                <c:pt idx="9">
                  <c:v>0.59</c:v>
                </c:pt>
                <c:pt idx="10">
                  <c:v>0.6</c:v>
                </c:pt>
                <c:pt idx="11">
                  <c:v>0.6</c:v>
                </c:pt>
                <c:pt idx="12">
                  <c:v>0.61</c:v>
                </c:pt>
                <c:pt idx="13">
                  <c:v>0.61</c:v>
                </c:pt>
                <c:pt idx="14">
                  <c:v>0.64</c:v>
                </c:pt>
                <c:pt idx="15">
                  <c:v>0.64</c:v>
                </c:pt>
                <c:pt idx="16">
                  <c:v>0.69</c:v>
                </c:pt>
                <c:pt idx="17">
                  <c:v>0.69</c:v>
                </c:pt>
                <c:pt idx="18">
                  <c:v>0.72</c:v>
                </c:pt>
                <c:pt idx="19">
                  <c:v>0.73</c:v>
                </c:pt>
                <c:pt idx="20">
                  <c:v>0.73</c:v>
                </c:pt>
                <c:pt idx="21">
                  <c:v>0.73</c:v>
                </c:pt>
                <c:pt idx="22">
                  <c:v>0.73</c:v>
                </c:pt>
                <c:pt idx="23">
                  <c:v>0.73</c:v>
                </c:pt>
                <c:pt idx="24">
                  <c:v>0.75</c:v>
                </c:pt>
                <c:pt idx="25">
                  <c:v>0.75</c:v>
                </c:pt>
                <c:pt idx="26">
                  <c:v>0.75</c:v>
                </c:pt>
                <c:pt idx="27">
                  <c:v>0.76</c:v>
                </c:pt>
                <c:pt idx="28">
                  <c:v>0.76</c:v>
                </c:pt>
                <c:pt idx="29">
                  <c:v>0.77</c:v>
                </c:pt>
                <c:pt idx="30">
                  <c:v>0.82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pt idx="27">
                  <c:v>0.64</c:v>
                </c:pt>
                <c:pt idx="28">
                  <c:v>0.64</c:v>
                </c:pt>
                <c:pt idx="29">
                  <c:v>0.64</c:v>
                </c:pt>
                <c:pt idx="30">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87</c:v>
                </c:pt>
                <c:pt idx="1">
                  <c:v>80</c:v>
                </c:pt>
                <c:pt idx="2">
                  <c:v>78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13</c:v>
                </c:pt>
                <c:pt idx="1">
                  <c:v>20</c:v>
                </c:pt>
                <c:pt idx="2">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78</c:v>
                </c:pt>
                <c:pt idx="1">
                  <c:v>19</c:v>
                </c:pt>
                <c:pt idx="2">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0.64</c:v>
                </c:pt>
                <c:pt idx="1">
                  <c:v>0.64</c:v>
                </c:pt>
                <c:pt idx="2">
                  <c:v>0.68</c:v>
                </c:pt>
                <c:pt idx="3">
                  <c:v>0.69</c:v>
                </c:pt>
                <c:pt idx="4">
                  <c:v>0.69</c:v>
                </c:pt>
                <c:pt idx="5">
                  <c:v>0.7</c:v>
                </c:pt>
                <c:pt idx="6">
                  <c:v>0.7</c:v>
                </c:pt>
                <c:pt idx="7">
                  <c:v>0.72</c:v>
                </c:pt>
                <c:pt idx="8">
                  <c:v>0.72</c:v>
                </c:pt>
                <c:pt idx="9">
                  <c:v>0.73</c:v>
                </c:pt>
                <c:pt idx="10">
                  <c:v>0.74</c:v>
                </c:pt>
                <c:pt idx="11">
                  <c:v>0.77</c:v>
                </c:pt>
                <c:pt idx="12">
                  <c:v>0.78</c:v>
                </c:pt>
                <c:pt idx="13">
                  <c:v>0.79</c:v>
                </c:pt>
                <c:pt idx="14">
                  <c:v>0.79</c:v>
                </c:pt>
                <c:pt idx="15">
                  <c:v>0.8</c:v>
                </c:pt>
                <c:pt idx="16">
                  <c:v>0.8</c:v>
                </c:pt>
                <c:pt idx="17">
                  <c:v>0.81</c:v>
                </c:pt>
                <c:pt idx="18">
                  <c:v>0.81</c:v>
                </c:pt>
                <c:pt idx="19">
                  <c:v>0.81</c:v>
                </c:pt>
                <c:pt idx="20">
                  <c:v>0.81</c:v>
                </c:pt>
                <c:pt idx="21">
                  <c:v>0.82</c:v>
                </c:pt>
                <c:pt idx="22">
                  <c:v>0.83</c:v>
                </c:pt>
                <c:pt idx="23">
                  <c:v>0.83</c:v>
                </c:pt>
                <c:pt idx="24">
                  <c:v>0.84</c:v>
                </c:pt>
                <c:pt idx="25">
                  <c:v>0.84</c:v>
                </c:pt>
                <c:pt idx="26">
                  <c:v>0.85</c:v>
                </c:pt>
                <c:pt idx="27">
                  <c:v>0.86</c:v>
                </c:pt>
                <c:pt idx="28">
                  <c:v>0.86</c:v>
                </c:pt>
                <c:pt idx="29">
                  <c:v>0.87</c:v>
                </c:pt>
                <c:pt idx="30">
                  <c:v>0.89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0.78</c:v>
                </c:pt>
                <c:pt idx="1">
                  <c:v>0.78</c:v>
                </c:pt>
                <c:pt idx="2">
                  <c:v>0.78</c:v>
                </c:pt>
                <c:pt idx="3">
                  <c:v>0.78</c:v>
                </c:pt>
                <c:pt idx="4">
                  <c:v>0.78</c:v>
                </c:pt>
                <c:pt idx="5">
                  <c:v>0.78</c:v>
                </c:pt>
                <c:pt idx="6">
                  <c:v>0.78</c:v>
                </c:pt>
                <c:pt idx="7">
                  <c:v>0.78</c:v>
                </c:pt>
                <c:pt idx="8">
                  <c:v>0.78</c:v>
                </c:pt>
                <c:pt idx="9">
                  <c:v>0.78</c:v>
                </c:pt>
                <c:pt idx="10">
                  <c:v>0.78</c:v>
                </c:pt>
                <c:pt idx="11">
                  <c:v>0.78</c:v>
                </c:pt>
                <c:pt idx="12">
                  <c:v>0.78</c:v>
                </c:pt>
                <c:pt idx="13">
                  <c:v>0.78</c:v>
                </c:pt>
                <c:pt idx="14">
                  <c:v>0.78</c:v>
                </c:pt>
                <c:pt idx="15">
                  <c:v>0.78</c:v>
                </c:pt>
                <c:pt idx="16">
                  <c:v>0.78</c:v>
                </c:pt>
                <c:pt idx="17">
                  <c:v>0.78</c:v>
                </c:pt>
                <c:pt idx="18">
                  <c:v>0.78</c:v>
                </c:pt>
                <c:pt idx="19">
                  <c:v>0.78</c:v>
                </c:pt>
                <c:pt idx="20">
                  <c:v>0.78</c:v>
                </c:pt>
                <c:pt idx="21">
                  <c:v>0.78</c:v>
                </c:pt>
                <c:pt idx="22">
                  <c:v>0.78</c:v>
                </c:pt>
                <c:pt idx="23">
                  <c:v>0.78</c:v>
                </c:pt>
                <c:pt idx="24">
                  <c:v>0.78</c:v>
                </c:pt>
                <c:pt idx="25">
                  <c:v>0.78</c:v>
                </c:pt>
                <c:pt idx="26">
                  <c:v>0.78</c:v>
                </c:pt>
                <c:pt idx="27">
                  <c:v>0.78</c:v>
                </c:pt>
                <c:pt idx="28">
                  <c:v>0.78</c:v>
                </c:pt>
                <c:pt idx="29">
                  <c:v>0.78</c:v>
                </c:pt>
                <c:pt idx="30">
                  <c:v>0.78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0.03</c:v>
                </c:pt>
                <c:pt idx="1">
                  <c:v>0.09</c:v>
                </c:pt>
                <c:pt idx="2">
                  <c:v>0.04</c:v>
                </c:pt>
                <c:pt idx="3">
                  <c:v>0.04</c:v>
                </c:pt>
                <c:pt idx="4">
                  <c:v>7.0000000000000007E-2</c:v>
                </c:pt>
                <c:pt idx="5">
                  <c:v>0.13</c:v>
                </c:pt>
                <c:pt idx="6">
                  <c:v>0.05</c:v>
                </c:pt>
                <c:pt idx="7">
                  <c:v>0.03</c:v>
                </c:pt>
                <c:pt idx="8">
                  <c:v>0.11</c:v>
                </c:pt>
                <c:pt idx="9">
                  <c:v>0.09</c:v>
                </c:pt>
                <c:pt idx="10">
                  <c:v>0.2</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29</c:v>
                </c:pt>
                <c:pt idx="1">
                  <c:v>71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77</c:v>
                </c:pt>
                <c:pt idx="2">
                  <c:v>65</c:v>
                </c:pt>
                <c:pt idx="3">
                  <c:v>62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10</c:v>
                </c:pt>
                <c:pt idx="2">
                  <c:v>18</c:v>
                </c:pt>
                <c:pt idx="3">
                  <c:v>21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29</c:v>
                </c:pt>
                <c:pt idx="1">
                  <c:v>33</c:v>
                </c:pt>
                <c:pt idx="2">
                  <c:v>18</c:v>
                </c:pt>
                <c:pt idx="3">
                  <c:v>12</c:v>
                </c:pt>
                <c:pt idx="4">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0.28999999999999998</c:v>
                </c:pt>
                <c:pt idx="1">
                  <c:v>0.35</c:v>
                </c:pt>
                <c:pt idx="2">
                  <c:v>0.4</c:v>
                </c:pt>
                <c:pt idx="3">
                  <c:v>0.4</c:v>
                </c:pt>
                <c:pt idx="4">
                  <c:v>0.45</c:v>
                </c:pt>
                <c:pt idx="5">
                  <c:v>0.5</c:v>
                </c:pt>
                <c:pt idx="6">
                  <c:v>0.52</c:v>
                </c:pt>
                <c:pt idx="7">
                  <c:v>0.53</c:v>
                </c:pt>
                <c:pt idx="8">
                  <c:v>0.53</c:v>
                </c:pt>
                <c:pt idx="9">
                  <c:v>0.55000000000000004</c:v>
                </c:pt>
                <c:pt idx="10">
                  <c:v>0.57999999999999996</c:v>
                </c:pt>
                <c:pt idx="11">
                  <c:v>0.59</c:v>
                </c:pt>
                <c:pt idx="12">
                  <c:v>0.61</c:v>
                </c:pt>
                <c:pt idx="13">
                  <c:v>0.64</c:v>
                </c:pt>
                <c:pt idx="14">
                  <c:v>0.64</c:v>
                </c:pt>
                <c:pt idx="15">
                  <c:v>0.66</c:v>
                </c:pt>
                <c:pt idx="16">
                  <c:v>0.66</c:v>
                </c:pt>
                <c:pt idx="17">
                  <c:v>0.68</c:v>
                </c:pt>
                <c:pt idx="18">
                  <c:v>0.68</c:v>
                </c:pt>
                <c:pt idx="19">
                  <c:v>0.69</c:v>
                </c:pt>
                <c:pt idx="20">
                  <c:v>0.69</c:v>
                </c:pt>
                <c:pt idx="21">
                  <c:v>0.69</c:v>
                </c:pt>
                <c:pt idx="22">
                  <c:v>0.7</c:v>
                </c:pt>
                <c:pt idx="23">
                  <c:v>0.71</c:v>
                </c:pt>
                <c:pt idx="24">
                  <c:v>0.74</c:v>
                </c:pt>
                <c:pt idx="25">
                  <c:v>0.77</c:v>
                </c:pt>
                <c:pt idx="26">
                  <c:v>0.77</c:v>
                </c:pt>
                <c:pt idx="27">
                  <c:v>0.77</c:v>
                </c:pt>
                <c:pt idx="28">
                  <c:v>0.78</c:v>
                </c:pt>
                <c:pt idx="29">
                  <c:v>0.79</c:v>
                </c:pt>
                <c:pt idx="30">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0.26</c:v>
                </c:pt>
                <c:pt idx="1">
                  <c:v>0.69</c:v>
                </c:pt>
                <c:pt idx="2">
                  <c:v>0.03</c:v>
                </c:pt>
                <c:pt idx="3">
                  <c:v>0.01</c:v>
                </c:pt>
                <c:pt idx="4">
                  <c:v>0.01</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44</c:v>
                </c:pt>
                <c:pt idx="1">
                  <c:v>81</c:v>
                </c:pt>
                <c:pt idx="2">
                  <c:v>15</c:v>
                </c:pt>
                <c:pt idx="3">
                  <c:v>10</c:v>
                </c:pt>
                <c:pt idx="4">
                  <c:v>2</c:v>
                </c:pt>
                <c:pt idx="5">
                  <c:v>4</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15</c:v>
                </c:pt>
                <c:pt idx="1">
                  <c:v>47</c:v>
                </c:pt>
                <c:pt idx="2">
                  <c:v>1</c:v>
                </c:pt>
                <c:pt idx="3">
                  <c:v>0</c:v>
                </c:pt>
                <c:pt idx="4">
                  <c:v>0</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75</c:v>
                </c:pt>
                <c:pt idx="1">
                  <c:v>15</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92</c:v>
                </c:pt>
                <c:pt idx="1">
                  <c:v>90</c:v>
                </c:pt>
                <c:pt idx="2">
                  <c:v>91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8</c:v>
                </c:pt>
                <c:pt idx="1">
                  <c:v>10</c:v>
                </c:pt>
                <c:pt idx="2">
                  <c:v>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0.76</c:v>
                </c:pt>
                <c:pt idx="1">
                  <c:v>0.8</c:v>
                </c:pt>
                <c:pt idx="2">
                  <c:v>0.82</c:v>
                </c:pt>
                <c:pt idx="3">
                  <c:v>0.82</c:v>
                </c:pt>
                <c:pt idx="4">
                  <c:v>0.85</c:v>
                </c:pt>
                <c:pt idx="5">
                  <c:v>0.86</c:v>
                </c:pt>
                <c:pt idx="6">
                  <c:v>0.89</c:v>
                </c:pt>
                <c:pt idx="7">
                  <c:v>0.9</c:v>
                </c:pt>
                <c:pt idx="8">
                  <c:v>0.9</c:v>
                </c:pt>
                <c:pt idx="9">
                  <c:v>0.91</c:v>
                </c:pt>
                <c:pt idx="10">
                  <c:v>0.91</c:v>
                </c:pt>
                <c:pt idx="11">
                  <c:v>0.92</c:v>
                </c:pt>
                <c:pt idx="12">
                  <c:v>0.92</c:v>
                </c:pt>
                <c:pt idx="13">
                  <c:v>0.93</c:v>
                </c:pt>
                <c:pt idx="14">
                  <c:v>0.93</c:v>
                </c:pt>
                <c:pt idx="15">
                  <c:v>0.93</c:v>
                </c:pt>
                <c:pt idx="16">
                  <c:v>0.93</c:v>
                </c:pt>
                <c:pt idx="17">
                  <c:v>0.94</c:v>
                </c:pt>
                <c:pt idx="18">
                  <c:v>0.94</c:v>
                </c:pt>
                <c:pt idx="19">
                  <c:v>0.94</c:v>
                </c:pt>
                <c:pt idx="20">
                  <c:v>0.94</c:v>
                </c:pt>
                <c:pt idx="21">
                  <c:v>0.94</c:v>
                </c:pt>
                <c:pt idx="22">
                  <c:v>0.94</c:v>
                </c:pt>
                <c:pt idx="23">
                  <c:v>0.94</c:v>
                </c:pt>
                <c:pt idx="24">
                  <c:v>0.95</c:v>
                </c:pt>
                <c:pt idx="25">
                  <c:v>0.95</c:v>
                </c:pt>
                <c:pt idx="26">
                  <c:v>0.95</c:v>
                </c:pt>
                <c:pt idx="27">
                  <c:v>0.95</c:v>
                </c:pt>
                <c:pt idx="28">
                  <c:v>0.95</c:v>
                </c:pt>
                <c:pt idx="29">
                  <c:v>0.95</c:v>
                </c:pt>
                <c:pt idx="30">
                  <c:v>0.95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37</c:v>
                </c:pt>
                <c:pt idx="1">
                  <c:v>63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72</c:v>
                </c:pt>
                <c:pt idx="2">
                  <c:v>63</c:v>
                </c:pt>
                <c:pt idx="3">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9</c:v>
                </c:pt>
                <c:pt idx="2">
                  <c:v>16</c:v>
                </c:pt>
                <c:pt idx="3">
                  <c:v>20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24</c:v>
                </c:pt>
                <c:pt idx="1">
                  <c:v>35</c:v>
                </c:pt>
                <c:pt idx="2">
                  <c:v>21</c:v>
                </c:pt>
                <c:pt idx="3">
                  <c:v>10</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0.37</c:v>
                </c:pt>
                <c:pt idx="1">
                  <c:v>0.37</c:v>
                </c:pt>
                <c:pt idx="2">
                  <c:v>0.45</c:v>
                </c:pt>
                <c:pt idx="3">
                  <c:v>0.45</c:v>
                </c:pt>
                <c:pt idx="4">
                  <c:v>0.48</c:v>
                </c:pt>
                <c:pt idx="5">
                  <c:v>0.5</c:v>
                </c:pt>
                <c:pt idx="6">
                  <c:v>0.51</c:v>
                </c:pt>
                <c:pt idx="7">
                  <c:v>0.51</c:v>
                </c:pt>
                <c:pt idx="8">
                  <c:v>0.52</c:v>
                </c:pt>
                <c:pt idx="9">
                  <c:v>0.52</c:v>
                </c:pt>
                <c:pt idx="10">
                  <c:v>0.54</c:v>
                </c:pt>
                <c:pt idx="11">
                  <c:v>0.56000000000000005</c:v>
                </c:pt>
                <c:pt idx="12">
                  <c:v>0.59</c:v>
                </c:pt>
                <c:pt idx="13">
                  <c:v>0.59</c:v>
                </c:pt>
                <c:pt idx="14">
                  <c:v>0.6</c:v>
                </c:pt>
                <c:pt idx="15">
                  <c:v>0.61</c:v>
                </c:pt>
                <c:pt idx="16">
                  <c:v>0.61</c:v>
                </c:pt>
                <c:pt idx="17">
                  <c:v>0.63</c:v>
                </c:pt>
                <c:pt idx="18">
                  <c:v>0.64</c:v>
                </c:pt>
                <c:pt idx="19">
                  <c:v>0.64</c:v>
                </c:pt>
                <c:pt idx="20">
                  <c:v>0.64</c:v>
                </c:pt>
                <c:pt idx="21">
                  <c:v>0.64</c:v>
                </c:pt>
                <c:pt idx="22">
                  <c:v>0.65</c:v>
                </c:pt>
                <c:pt idx="23">
                  <c:v>0.66</c:v>
                </c:pt>
                <c:pt idx="24">
                  <c:v>0.66</c:v>
                </c:pt>
                <c:pt idx="25">
                  <c:v>0.66</c:v>
                </c:pt>
                <c:pt idx="26">
                  <c:v>0.69</c:v>
                </c:pt>
                <c:pt idx="27">
                  <c:v>0.7</c:v>
                </c:pt>
                <c:pt idx="28">
                  <c:v>0.7</c:v>
                </c:pt>
                <c:pt idx="29">
                  <c:v>0.71</c:v>
                </c:pt>
                <c:pt idx="30">
                  <c:v>0.72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71</c:v>
                </c:pt>
                <c:pt idx="1">
                  <c:v>29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91</c:v>
                </c:pt>
                <c:pt idx="2">
                  <c:v>89</c:v>
                </c:pt>
                <c:pt idx="3">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c:v>
                </c:pt>
                <c:pt idx="1">
                  <c:v>2</c:v>
                </c:pt>
                <c:pt idx="2">
                  <c:v>3</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57</c:v>
                </c:pt>
                <c:pt idx="1">
                  <c:v>31</c:v>
                </c:pt>
                <c:pt idx="2">
                  <c:v>8</c:v>
                </c:pt>
                <c:pt idx="3">
                  <c:v>2</c:v>
                </c:pt>
                <c:pt idx="4">
                  <c:v>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92</c:v>
                </c:pt>
                <c:pt idx="1">
                  <c:v>93</c:v>
                </c:pt>
                <c:pt idx="2">
                  <c:v>89</c:v>
                </c:pt>
                <c:pt idx="3">
                  <c:v>88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2</c:v>
                </c:pt>
                <c:pt idx="2">
                  <c:v>3</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58</c:v>
                </c:pt>
                <c:pt idx="1">
                  <c:v>30</c:v>
                </c:pt>
                <c:pt idx="2">
                  <c:v>7</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91</c:v>
                </c:pt>
                <c:pt idx="1">
                  <c:v>92</c:v>
                </c:pt>
                <c:pt idx="2">
                  <c:v>89</c:v>
                </c:pt>
                <c:pt idx="3">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c:v>
                </c:pt>
                <c:pt idx="1">
                  <c:v>2</c:v>
                </c:pt>
                <c:pt idx="2">
                  <c:v>3</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59</c:v>
                </c:pt>
                <c:pt idx="1">
                  <c:v>29</c:v>
                </c:pt>
                <c:pt idx="2">
                  <c:v>8</c:v>
                </c:pt>
                <c:pt idx="3">
                  <c:v>2</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86</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11</c:v>
                </c:pt>
                <c:pt idx="1">
                  <c:v>10</c:v>
                </c:pt>
                <c:pt idx="2">
                  <c:v>14</c:v>
                </c:pt>
                <c:pt idx="3">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56</c:v>
                </c:pt>
                <c:pt idx="1">
                  <c:v>29</c:v>
                </c:pt>
                <c:pt idx="2">
                  <c:v>14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94</c:v>
                </c:pt>
                <c:pt idx="2">
                  <c:v>93</c:v>
                </c:pt>
                <c:pt idx="3">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6</c:v>
                </c:pt>
                <c:pt idx="2">
                  <c:v>7</c:v>
                </c:pt>
                <c:pt idx="3">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64</c:v>
                </c:pt>
                <c:pt idx="1">
                  <c:v>30</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99</c:v>
                </c:pt>
                <c:pt idx="1">
                  <c:v>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97</c:v>
                </c:pt>
                <c:pt idx="1">
                  <c:v>97</c:v>
                </c:pt>
                <c:pt idx="2">
                  <c:v>95</c:v>
                </c:pt>
                <c:pt idx="3">
                  <c:v>95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5</c:v>
                </c:pt>
                <c:pt idx="3">
                  <c:v>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72</c:v>
                </c:pt>
                <c:pt idx="1">
                  <c:v>23</c:v>
                </c:pt>
                <c:pt idx="2">
                  <c:v>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94</c:v>
                </c:pt>
                <c:pt idx="3">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63</c:v>
                </c:pt>
                <c:pt idx="1">
                  <c:v>30</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D2AC54D4-E7E9-4258-9CE6-64C601832EE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892BAA9B-886F-4567-8666-777711F3E57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5AAC2BA1-80AE-4D09-8BFE-2FE935A9042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CB3B5682-C852-43EB-B2BD-575671CC492C}"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13913F37-5011-4877-9FE7-84209A28574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36D6C0F8-13B8-43E0-87A9-A00A19C36E7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00F88F56-36A7-4F13-B07D-ADF5CBEA13E8}"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1A4BF4FA-D83E-4764-A73B-159EDC02FF4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A09841B1-4B79-4595-AAB1-BBAC316787D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0.87</c:v>
                </c:pt>
                <c:pt idx="3">
                  <c:v>0</c:v>
                </c:pt>
                <c:pt idx="4">
                  <c:v>0.88</c:v>
                </c:pt>
                <c:pt idx="5">
                  <c:v>0.88</c:v>
                </c:pt>
                <c:pt idx="6">
                  <c:v>0.87</c:v>
                </c:pt>
                <c:pt idx="7">
                  <c:v>0.65</c:v>
                </c:pt>
                <c:pt idx="8">
                  <c:v>0.77</c:v>
                </c:pt>
                <c:pt idx="9">
                  <c:v>0</c:v>
                </c:pt>
                <c:pt idx="11">
                  <c:v>0.88</c:v>
                </c:pt>
                <c:pt idx="12">
                  <c:v>0.84</c:v>
                </c:pt>
                <c:pt idx="13">
                  <c:v>0.7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9FB7C646-2D04-4638-B174-C8A3398CD71D}"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7E5A168E-48CC-4EFB-B71D-917FEE07B0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3E59D762-8F2B-4C67-9F14-376DB05767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00DC346B-8FAB-4272-A120-23800C56EB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27C7440C-6ECF-40C5-9D91-18C51DE667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B20B6106-C368-4B0D-877D-B6ADF3FEF3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5CC5EE08-4427-4809-8696-50D4977A529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46F8A102-E4EA-4C70-8264-4FDBC0B56E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4FD05C91-B544-466F-BB9D-36A66524475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0.12</c:v>
                </c:pt>
                <c:pt idx="5">
                  <c:v>0.12</c:v>
                </c:pt>
                <c:pt idx="6">
                  <c:v>0.13</c:v>
                </c:pt>
                <c:pt idx="7">
                  <c:v>0.35</c:v>
                </c:pt>
                <c:pt idx="8">
                  <c:v>0.22999999999999998</c:v>
                </c:pt>
                <c:pt idx="9">
                  <c:v>1</c:v>
                </c:pt>
                <c:pt idx="10">
                  <c:v>1</c:v>
                </c:pt>
                <c:pt idx="11">
                  <c:v>0.12</c:v>
                </c:pt>
                <c:pt idx="12">
                  <c:v>0.16000000000000003</c:v>
                </c:pt>
                <c:pt idx="13">
                  <c:v>0.30000000000000004</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87%</c:v>
                  </c:pt>
                  <c:pt idx="4">
                    <c:v>88%</c:v>
                  </c:pt>
                  <c:pt idx="5">
                    <c:v>88%</c:v>
                  </c:pt>
                  <c:pt idx="6">
                    <c:v>87%</c:v>
                  </c:pt>
                  <c:pt idx="7">
                    <c:v>65%</c:v>
                  </c:pt>
                  <c:pt idx="8">
                    <c:v>77%</c:v>
                  </c:pt>
                  <c:pt idx="11">
                    <c:v>88%</c:v>
                  </c:pt>
                  <c:pt idx="12">
                    <c:v>84%</c:v>
                  </c:pt>
                  <c:pt idx="13">
                    <c:v>70%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A1BFA31F-2F07-4E0D-A538-A95DB14019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3A1D989B-96DD-4B82-AEE6-23EB344CE3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CE581526-90C9-45A9-B7D6-AC78A0976F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5EF3B2E5-6AF5-4DA4-B0D6-5DF250F1A9C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42B1735-D6ED-4CE2-A9A0-1BBAA9F7FA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0925B1C4-73BE-43A0-942F-037B99A950F1}"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E0012CEA-A379-4A47-8414-A87932D84D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A4C66EBE-6314-4CD9-9A6C-1B8C5F7BBA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342D38B1-4C94-4314-92A2-9ED9FB4D2B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5EC0C4C0-0511-403C-9CDE-B13EE0953A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233EFCEE-67D9-4F02-9A59-993A4C14FE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DAF828B7-8340-4576-8D22-85C99F454F8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0C594E48-3E29-4360-A591-9ABD320EEC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5575B7C8-BBC1-4456-BC85-F06191A31B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0.88</c:v>
                </c:pt>
                <c:pt idx="2">
                  <c:v>0.82</c:v>
                </c:pt>
                <c:pt idx="3">
                  <c:v>0.75</c:v>
                </c:pt>
                <c:pt idx="4">
                  <c:v>0.94</c:v>
                </c:pt>
                <c:pt idx="5">
                  <c:v>0.79</c:v>
                </c:pt>
                <c:pt idx="7">
                  <c:v>0</c:v>
                </c:pt>
                <c:pt idx="8">
                  <c:v>0.8</c:v>
                </c:pt>
                <c:pt idx="9">
                  <c:v>0.82</c:v>
                </c:pt>
                <c:pt idx="10">
                  <c:v>0.86</c:v>
                </c:pt>
                <c:pt idx="11">
                  <c:v>0.87</c:v>
                </c:pt>
                <c:pt idx="12">
                  <c:v>0.88</c:v>
                </c:pt>
                <c:pt idx="13">
                  <c:v>0.92</c:v>
                </c:pt>
                <c:pt idx="14">
                  <c:v>0.93</c:v>
                </c:pt>
                <c:pt idx="15">
                  <c:v>0.94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BE440429-6308-4D01-B380-BDF2B7BDAA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18C69597-6248-486B-9B17-A6E12C6713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EB7BAAF4-4D68-41BD-8C8C-A0C31EE866F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6DC2E8CB-7068-4E68-9448-690DDB05EA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5C77364-32C7-4A61-8531-D18915DEA5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EDDA931E-84E1-4F8A-8C19-B07CD9F1C7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28BE8016-C1AD-4BBB-B7A8-3814EBBD4BE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26787F30-A766-4380-B624-C39F2C6FF0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424B2669-D255-4E17-A431-C55923309B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68A23A1F-7D1D-4DFC-A780-7B89CF2A35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0B9E3F0B-1EB9-4408-BB90-F118E8FB448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6BEB545D-642A-477B-8173-97F9D396FD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ECFF2186-73AE-49AD-BFB8-D5FD91ED797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0.18000000000000005</c:v>
                </c:pt>
                <c:pt idx="3">
                  <c:v>0.25</c:v>
                </c:pt>
                <c:pt idx="4">
                  <c:v>6.0000000000000053E-2</c:v>
                </c:pt>
                <c:pt idx="5">
                  <c:v>0.20999999999999996</c:v>
                </c:pt>
                <c:pt idx="6">
                  <c:v>1</c:v>
                </c:pt>
                <c:pt idx="7">
                  <c:v>1</c:v>
                </c:pt>
                <c:pt idx="8">
                  <c:v>0.19999999999999996</c:v>
                </c:pt>
                <c:pt idx="9">
                  <c:v>0.18000000000000005</c:v>
                </c:pt>
                <c:pt idx="10">
                  <c:v>0.14000000000000001</c:v>
                </c:pt>
                <c:pt idx="11">
                  <c:v>0.13</c:v>
                </c:pt>
                <c:pt idx="12">
                  <c:v>0.12</c:v>
                </c:pt>
                <c:pt idx="13">
                  <c:v>7.999999999999996E-2</c:v>
                </c:pt>
                <c:pt idx="14">
                  <c:v>6.9999999999999951E-2</c:v>
                </c:pt>
                <c:pt idx="15">
                  <c:v>6.0000000000000053E-2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88%</c:v>
                  </c:pt>
                  <c:pt idx="2">
                    <c:v>82%</c:v>
                  </c:pt>
                  <c:pt idx="3">
                    <c:v>75%</c:v>
                  </c:pt>
                  <c:pt idx="4">
                    <c:v>94%</c:v>
                  </c:pt>
                  <c:pt idx="5">
                    <c:v>79%</c:v>
                  </c:pt>
                  <c:pt idx="8">
                    <c:v>80%</c:v>
                  </c:pt>
                  <c:pt idx="9">
                    <c:v>82%</c:v>
                  </c:pt>
                  <c:pt idx="10">
                    <c:v>86%</c:v>
                  </c:pt>
                  <c:pt idx="11">
                    <c:v>87%</c:v>
                  </c:pt>
                  <c:pt idx="12">
                    <c:v>88%</c:v>
                  </c:pt>
                  <c:pt idx="13">
                    <c:v>92%</c:v>
                  </c:pt>
                  <c:pt idx="14">
                    <c:v>93%</c:v>
                  </c:pt>
                  <c:pt idx="15">
                    <c:v>94%</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FB25400F-657A-48BA-85EA-CCEFC8ABAA7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39A2D8F5-4FC1-4218-8A1A-869B9705589C}"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785B2A5F-6D08-46FA-8337-C07C7087F0E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7FF21BEB-3086-49C2-84EF-1AC1C313E78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75B3C743-B664-41CC-92A4-54400CBB4BC4}"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937191CD-8C76-40CD-A430-72306160ACE6}"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41AD98D4-DD8C-496E-ACB5-759BC58ABCF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0.87</c:v>
                </c:pt>
                <c:pt idx="3">
                  <c:v>0</c:v>
                </c:pt>
                <c:pt idx="5">
                  <c:v>0.85</c:v>
                </c:pt>
                <c:pt idx="6">
                  <c:v>0.86</c:v>
                </c:pt>
                <c:pt idx="7">
                  <c:v>0.88</c:v>
                </c:pt>
                <c:pt idx="8">
                  <c:v>0.9</c:v>
                </c:pt>
                <c:pt idx="9">
                  <c:v>0.89</c:v>
                </c:pt>
                <c:pt idx="13">
                  <c:v>0.85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4C8C3209-D310-4D40-B601-6AF2274D2575}"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E32A32A6-3767-4429-BABD-BA6383F8F7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2315DEEA-CC3A-4015-B5EA-D3DF386160F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8DE18ED9-3E13-4521-AC9B-633B5B1666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7B6E5697-A7E5-4A30-B628-E7C359438C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42CA1FE9-46EB-445B-A130-8CE41CA513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1E16537-2E74-4CD2-8DD0-69C204A77C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0.13</c:v>
                </c:pt>
                <c:pt idx="2">
                  <c:v>1</c:v>
                </c:pt>
                <c:pt idx="3">
                  <c:v>1</c:v>
                </c:pt>
                <c:pt idx="4">
                  <c:v>1</c:v>
                </c:pt>
                <c:pt idx="5">
                  <c:v>0.15000000000000002</c:v>
                </c:pt>
                <c:pt idx="6">
                  <c:v>0.14000000000000001</c:v>
                </c:pt>
                <c:pt idx="7">
                  <c:v>0.12</c:v>
                </c:pt>
                <c:pt idx="8">
                  <c:v>9.9999999999999978E-2</c:v>
                </c:pt>
                <c:pt idx="9">
                  <c:v>0.10999999999999999</c:v>
                </c:pt>
                <c:pt idx="10">
                  <c:v>1</c:v>
                </c:pt>
                <c:pt idx="11">
                  <c:v>1</c:v>
                </c:pt>
                <c:pt idx="12">
                  <c:v>1</c:v>
                </c:pt>
                <c:pt idx="13">
                  <c:v>0.15000000000000002</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87%</c:v>
                  </c:pt>
                  <c:pt idx="5">
                    <c:v>85%</c:v>
                  </c:pt>
                  <c:pt idx="6">
                    <c:v>86%</c:v>
                  </c:pt>
                  <c:pt idx="7">
                    <c:v>88%</c:v>
                  </c:pt>
                  <c:pt idx="8">
                    <c:v>90%</c:v>
                  </c:pt>
                  <c:pt idx="9">
                    <c:v>89%</c:v>
                  </c:pt>
                  <c:pt idx="13">
                    <c:v>85%</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FD7D4156-4520-42CA-B98C-6BA77DBFB7A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E769957F-A473-4E7A-A13F-19D549B695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FC92A5D5-76C4-4B3A-ACA5-C4C7406C9B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89A4D036-8A7F-4E65-9A50-3FF4BE2997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0126A8C7-B3B4-42C1-AE5B-1792F5F1BA0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D90305B8-0819-44A7-94D7-016CC3E3B62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E5B45C7D-1161-44BA-A73C-A29AD8057423}"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278412D3-27D5-4508-9DDA-5843A923C6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EA5D31F4-EF3A-4DC0-9392-647A2D2676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D5D175ED-A970-42AE-9103-78BC3D003E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A5105A64-407E-45AD-8A84-09BE9E670B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4728FA0F-013A-4F03-9879-871DAE12160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8689EFD7-2F91-466C-AD4F-E2B654BE1F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97E584E1-C7CB-4709-B277-0F44282876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6B738E00-F149-4CA5-8DD4-C595623C3DB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B1C512A6-DEE4-4A6C-8641-F8D88D63B21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5E37422F-BB90-467C-9C57-694B5892B3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0.97</c:v>
                </c:pt>
                <c:pt idx="2">
                  <c:v>0.87</c:v>
                </c:pt>
                <c:pt idx="3">
                  <c:v>0.81</c:v>
                </c:pt>
                <c:pt idx="4">
                  <c:v>0.9</c:v>
                </c:pt>
                <c:pt idx="5">
                  <c:v>0.88</c:v>
                </c:pt>
                <c:pt idx="6">
                  <c:v>0.91</c:v>
                </c:pt>
                <c:pt idx="7">
                  <c:v>0.89</c:v>
                </c:pt>
                <c:pt idx="8">
                  <c:v>0.91</c:v>
                </c:pt>
                <c:pt idx="9">
                  <c:v>0.93</c:v>
                </c:pt>
                <c:pt idx="10">
                  <c:v>0.92</c:v>
                </c:pt>
                <c:pt idx="11">
                  <c:v>0.88</c:v>
                </c:pt>
                <c:pt idx="12">
                  <c:v>0.82</c:v>
                </c:pt>
                <c:pt idx="13">
                  <c:v>0.81</c:v>
                </c:pt>
                <c:pt idx="14">
                  <c:v>0.87</c:v>
                </c:pt>
                <c:pt idx="15">
                  <c:v>0.89</c:v>
                </c:pt>
                <c:pt idx="16">
                  <c:v>0.83</c:v>
                </c:pt>
                <c:pt idx="17">
                  <c:v>0.88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C9EFAAC0-47D9-4D30-A11B-5BDF48E699A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F751CE0-9E14-46BB-ADD8-7DD55D2C793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314CB305-65D2-47CF-AE30-51C41DE778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590CE85A-1BAB-4A21-887E-9D5BC25D52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A167E8E0-C28E-4D34-9592-831A6642366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EE0659A1-2FB4-497F-9FAB-380DABBA8A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B9647955-DECC-4C32-922B-D02E4FA48E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CA389F27-163F-49A2-9A1A-3D1C90294E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B643F8F9-EEBB-4D6D-92BB-C1F1D95CEB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844D6AE7-A036-4395-A57B-4110EE49BC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FAFDED72-458F-4569-9698-0A9C065E65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58DAD8C4-7C8D-413F-A21C-001CE4119F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4D1DE040-7211-4607-9B0C-96A5E8AE53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E116B79E-935F-4B8A-9418-62548C0227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2584A869-9B9A-4B98-B2DF-FF2ED0EF14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83649E92-A8A6-4EFE-A3F6-CF8E940566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5E625B4F-6139-4420-B325-D1F54E8FEB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3.0000000000000027E-2</c:v>
                </c:pt>
                <c:pt idx="2">
                  <c:v>0.13</c:v>
                </c:pt>
                <c:pt idx="3">
                  <c:v>0.18999999999999995</c:v>
                </c:pt>
                <c:pt idx="4">
                  <c:v>9.9999999999999978E-2</c:v>
                </c:pt>
                <c:pt idx="5">
                  <c:v>0.12</c:v>
                </c:pt>
                <c:pt idx="6">
                  <c:v>8.9999999999999969E-2</c:v>
                </c:pt>
                <c:pt idx="7">
                  <c:v>0.10999999999999999</c:v>
                </c:pt>
                <c:pt idx="8">
                  <c:v>8.9999999999999969E-2</c:v>
                </c:pt>
                <c:pt idx="9">
                  <c:v>6.9999999999999951E-2</c:v>
                </c:pt>
                <c:pt idx="10">
                  <c:v>7.999999999999996E-2</c:v>
                </c:pt>
                <c:pt idx="11">
                  <c:v>0.12</c:v>
                </c:pt>
                <c:pt idx="12">
                  <c:v>0.18000000000000005</c:v>
                </c:pt>
                <c:pt idx="13">
                  <c:v>0.18999999999999995</c:v>
                </c:pt>
                <c:pt idx="14">
                  <c:v>0.13</c:v>
                </c:pt>
                <c:pt idx="15">
                  <c:v>0.10999999999999999</c:v>
                </c:pt>
                <c:pt idx="16">
                  <c:v>0.17000000000000004</c:v>
                </c:pt>
                <c:pt idx="17">
                  <c:v>0.12</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97%</c:v>
                  </c:pt>
                  <c:pt idx="2">
                    <c:v>87%</c:v>
                  </c:pt>
                  <c:pt idx="3">
                    <c:v>81%</c:v>
                  </c:pt>
                  <c:pt idx="4">
                    <c:v>90%</c:v>
                  </c:pt>
                  <c:pt idx="5">
                    <c:v>88%</c:v>
                  </c:pt>
                  <c:pt idx="6">
                    <c:v>91%</c:v>
                  </c:pt>
                  <c:pt idx="7">
                    <c:v>89%</c:v>
                  </c:pt>
                  <c:pt idx="8">
                    <c:v>91%</c:v>
                  </c:pt>
                  <c:pt idx="9">
                    <c:v>93%</c:v>
                  </c:pt>
                  <c:pt idx="10">
                    <c:v>92%</c:v>
                  </c:pt>
                  <c:pt idx="11">
                    <c:v>88%</c:v>
                  </c:pt>
                  <c:pt idx="12">
                    <c:v>82%</c:v>
                  </c:pt>
                  <c:pt idx="13">
                    <c:v>81%</c:v>
                  </c:pt>
                  <c:pt idx="14">
                    <c:v>87%</c:v>
                  </c:pt>
                  <c:pt idx="15">
                    <c:v>89%</c:v>
                  </c:pt>
                  <c:pt idx="16">
                    <c:v>83%</c:v>
                  </c:pt>
                  <c:pt idx="17">
                    <c:v>88%</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2FAE7B63-4CEF-4AAF-8C3E-D2D97F4A803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C580C6C6-4E1B-42FA-BCF3-BD55861E274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2F1D223F-9A6E-4E19-ABD4-D78E599507C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8235DF5A-3520-45A8-A796-A3F7C4461E5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B0B78369-0ACC-474F-A389-742A2E78972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9BFEBB29-D9A5-4D95-9134-C0433EB3860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EF8237BB-9CCB-495C-B4DE-B2A0671A4388}"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wrap="none" lIns="108000" tIns="19050" rIns="38100" bIns="19050" anchor="ctr">
                    <a:spAutoFit/>
                  </a:bodyPr>
                  <a:lstStyle/>
                  <a:p>
                    <a:pPr>
                      <a:defRPr sz="1000">
                        <a:solidFill>
                          <a:srgbClr val="000000"/>
                        </a:solidFill>
                      </a:defRPr>
                    </a:pPr>
                    <a:r>
                      <a:rPr lang="en-GB">
                        <a:solidFill>
                          <a:srgbClr val="000000"/>
                        </a:solidFill>
                      </a:rPr>
                      <a:t>Sikh ~</a:t>
                    </a:r>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A-1F2D-46A7-A150-1D236AA1984A}"/>
                </c:ext>
              </c:extLst>
            </c:dLbl>
            <c:dLbl>
              <c:idx val="11"/>
              <c:tx>
                <c:rich>
                  <a:bodyPr/>
                  <a:lstStyle/>
                  <a:p>
                    <a:fld id="{B83111EA-BF11-4AF7-A288-1AB57110975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7CF943D6-095C-4967-9880-A450829AEDC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 ~</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0.87</c:v>
                </c:pt>
                <c:pt idx="3">
                  <c:v>0</c:v>
                </c:pt>
                <c:pt idx="4" formatCode="0%">
                  <c:v>0.86</c:v>
                </c:pt>
                <c:pt idx="5" formatCode="0%">
                  <c:v>0.74</c:v>
                </c:pt>
                <c:pt idx="6" formatCode="0%">
                  <c:v>0.89</c:v>
                </c:pt>
                <c:pt idx="7" formatCode="0%">
                  <c:v>0.97</c:v>
                </c:pt>
                <c:pt idx="8" formatCode="0%">
                  <c:v>1</c:v>
                </c:pt>
                <c:pt idx="9" formatCode="0%">
                  <c:v>0.85</c:v>
                </c:pt>
                <c:pt idx="10" formatCode="0%">
                  <c:v>0</c:v>
                </c:pt>
                <c:pt idx="11" formatCode="0%">
                  <c:v>0.82</c:v>
                </c:pt>
                <c:pt idx="12" formatCode="0%">
                  <c:v>0.79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814F0615-1C15-409A-99EE-19A5ED075DD3}"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0A5FB5FE-D69C-4CD3-9D3C-A3C59AC350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2D83F047-B81C-47BF-B9E9-F6A3B7C27C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D855DB5D-7396-4763-AA00-AF73AE82C4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DA8F4DDE-4629-4EC4-9381-9BA356EC91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66038650-B823-422A-ADC5-C381ECBC60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A1E8C815-1DF6-4B8D-9304-49E7B08FA39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7F6F345B-1A0E-42C3-B1EC-878F1515E3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2B-1F2D-46A7-A150-1D236AA1984A}"/>
                </c:ext>
              </c:extLst>
            </c:dLbl>
            <c:dLbl>
              <c:idx val="11"/>
              <c:tx>
                <c:rich>
                  <a:bodyPr/>
                  <a:lstStyle/>
                  <a:p>
                    <a:fld id="{52C14E40-2FC5-4994-A8A3-F3E2999137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B07ABADC-37DD-48B5-910C-203161E613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0.13</c:v>
                </c:pt>
                <c:pt idx="2">
                  <c:v>1</c:v>
                </c:pt>
                <c:pt idx="3">
                  <c:v>1</c:v>
                </c:pt>
                <c:pt idx="4">
                  <c:v>0.14000000000000001</c:v>
                </c:pt>
                <c:pt idx="5">
                  <c:v>0.26</c:v>
                </c:pt>
                <c:pt idx="6">
                  <c:v>0.10999999999999999</c:v>
                </c:pt>
                <c:pt idx="7">
                  <c:v>3.0000000000000027E-2</c:v>
                </c:pt>
                <c:pt idx="8">
                  <c:v>0</c:v>
                </c:pt>
                <c:pt idx="9">
                  <c:v>0.15000000000000002</c:v>
                </c:pt>
                <c:pt idx="10">
                  <c:v>1</c:v>
                </c:pt>
                <c:pt idx="11">
                  <c:v>0.18000000000000005</c:v>
                </c:pt>
                <c:pt idx="12">
                  <c:v>0.20999999999999996</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87%</c:v>
                  </c:pt>
                  <c:pt idx="4">
                    <c:v>86%</c:v>
                  </c:pt>
                  <c:pt idx="5">
                    <c:v>74%</c:v>
                  </c:pt>
                  <c:pt idx="6">
                    <c:v>89%</c:v>
                  </c:pt>
                  <c:pt idx="7">
                    <c:v>97%</c:v>
                  </c:pt>
                  <c:pt idx="8">
                    <c:v>100%</c:v>
                  </c:pt>
                  <c:pt idx="9">
                    <c:v>85%</c:v>
                  </c:pt>
                  <c:pt idx="11">
                    <c:v>82%</c:v>
                  </c:pt>
                  <c:pt idx="12">
                    <c:v>79%</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C0B5C130-4B8B-4D0D-B40A-AFDF203061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D92A2DF5-50FC-4D5B-AF63-C69BE98152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5C519132-1708-4787-91CB-B718140A09F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468C8845-0BFA-4F1F-B248-B5D6E3D688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92F4F35D-02EA-4379-9C62-FE38FB2898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226B9741-80AB-44E5-9D43-969EF6C7E53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15EECDC0-8A2D-4FB8-9548-021EE201C7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0.88</c:v>
                </c:pt>
                <c:pt idx="2">
                  <c:v>0.75</c:v>
                </c:pt>
                <c:pt idx="3">
                  <c:v>0.89</c:v>
                </c:pt>
                <c:pt idx="4">
                  <c:v>0.75</c:v>
                </c:pt>
                <c:pt idx="5">
                  <c:v>0.85</c:v>
                </c:pt>
                <c:pt idx="7" formatCode="0%;;">
                  <c:v>0</c:v>
                </c:pt>
                <c:pt idx="8" formatCode="0%;;">
                  <c:v>0.86</c:v>
                </c:pt>
                <c:pt idx="9" formatCode="0%;;">
                  <c:v>0.88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C99CBA10-2961-425A-A53B-215907C7C3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AF244025-8DEF-4A3B-A34C-0978E4A516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E8803A8E-7FAB-4BEB-97E4-C56D6C99AA4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5DB34A0E-D65B-4F47-9DF7-93C8EAE1CE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DE5A574E-5547-4081-8B22-680E3378AA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C9345747-2F2C-4689-B3EC-56F06A693A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80BDF5C6-5878-49F2-8C84-AF872D5BAA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0.12</c:v>
                </c:pt>
                <c:pt idx="2">
                  <c:v>0.25</c:v>
                </c:pt>
                <c:pt idx="3">
                  <c:v>0.10999999999999999</c:v>
                </c:pt>
                <c:pt idx="4">
                  <c:v>0.25</c:v>
                </c:pt>
                <c:pt idx="5">
                  <c:v>0.15000000000000002</c:v>
                </c:pt>
                <c:pt idx="6">
                  <c:v>1</c:v>
                </c:pt>
                <c:pt idx="7">
                  <c:v>1</c:v>
                </c:pt>
                <c:pt idx="8">
                  <c:v>0.14000000000000001</c:v>
                </c:pt>
                <c:pt idx="9">
                  <c:v>0.12</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88%</c:v>
                  </c:pt>
                  <c:pt idx="2">
                    <c:v>75%</c:v>
                  </c:pt>
                  <c:pt idx="3">
                    <c:v>89%</c:v>
                  </c:pt>
                  <c:pt idx="4">
                    <c:v>75%</c:v>
                  </c:pt>
                  <c:pt idx="5">
                    <c:v>85%</c:v>
                  </c:pt>
                  <c:pt idx="8">
                    <c:v>86%</c:v>
                  </c:pt>
                  <c:pt idx="9">
                    <c:v>88%</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55</c:v>
                </c:pt>
                <c:pt idx="1">
                  <c:v>45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82</c:v>
                </c:pt>
                <c:pt idx="1">
                  <c:v>77</c:v>
                </c:pt>
                <c:pt idx="2">
                  <c:v>71</c:v>
                </c:pt>
                <c:pt idx="3">
                  <c:v>68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46AC-4886-8CA7-AE224F7F49B4}"/>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23</c:v>
                </c:pt>
                <c:pt idx="2">
                  <c:v>29</c:v>
                </c:pt>
                <c:pt idx="3">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31</c:v>
                </c:pt>
                <c:pt idx="1">
                  <c:v>37</c:v>
                </c:pt>
                <c:pt idx="2">
                  <c:v>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Sheet1!$B$2:$B$46</c:f>
              <c:numCache>
                <c:formatCode>0%</c:formatCode>
                <c:ptCount val="45"/>
                <c:pt idx="0">
                  <c:v>0.55000000000000004</c:v>
                </c:pt>
                <c:pt idx="1">
                  <c:v>0.56999999999999995</c:v>
                </c:pt>
                <c:pt idx="2">
                  <c:v>0.56999999999999995</c:v>
                </c:pt>
                <c:pt idx="3">
                  <c:v>0.57999999999999996</c:v>
                </c:pt>
                <c:pt idx="4">
                  <c:v>0.59</c:v>
                </c:pt>
                <c:pt idx="5">
                  <c:v>0.6</c:v>
                </c:pt>
                <c:pt idx="6">
                  <c:v>0.63</c:v>
                </c:pt>
                <c:pt idx="7">
                  <c:v>0.65</c:v>
                </c:pt>
                <c:pt idx="8">
                  <c:v>0.65</c:v>
                </c:pt>
                <c:pt idx="9">
                  <c:v>0.66</c:v>
                </c:pt>
                <c:pt idx="10">
                  <c:v>0.67</c:v>
                </c:pt>
                <c:pt idx="11">
                  <c:v>0.67</c:v>
                </c:pt>
                <c:pt idx="12">
                  <c:v>0.68</c:v>
                </c:pt>
                <c:pt idx="13">
                  <c:v>0.69</c:v>
                </c:pt>
                <c:pt idx="14">
                  <c:v>0.7</c:v>
                </c:pt>
                <c:pt idx="15">
                  <c:v>0.7</c:v>
                </c:pt>
                <c:pt idx="16">
                  <c:v>0.71</c:v>
                </c:pt>
                <c:pt idx="17">
                  <c:v>0.71</c:v>
                </c:pt>
                <c:pt idx="18">
                  <c:v>0.71</c:v>
                </c:pt>
                <c:pt idx="19">
                  <c:v>0.73</c:v>
                </c:pt>
                <c:pt idx="20">
                  <c:v>0.73</c:v>
                </c:pt>
                <c:pt idx="21">
                  <c:v>0.73</c:v>
                </c:pt>
                <c:pt idx="22">
                  <c:v>0.74</c:v>
                </c:pt>
                <c:pt idx="23">
                  <c:v>0.74</c:v>
                </c:pt>
                <c:pt idx="24">
                  <c:v>0.74</c:v>
                </c:pt>
                <c:pt idx="25">
                  <c:v>0.75</c:v>
                </c:pt>
                <c:pt idx="26">
                  <c:v>0.76</c:v>
                </c:pt>
                <c:pt idx="27">
                  <c:v>0.77</c:v>
                </c:pt>
                <c:pt idx="28">
                  <c:v>0.78</c:v>
                </c:pt>
                <c:pt idx="29">
                  <c:v>0.8</c:v>
                </c:pt>
                <c:pt idx="30">
                  <c:v>0.81</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0.61</c:v>
                </c:pt>
                <c:pt idx="1">
                  <c:v>0.23</c:v>
                </c:pt>
                <c:pt idx="2">
                  <c:v>0.12</c:v>
                </c:pt>
                <c:pt idx="3">
                  <c:v>0.21</c:v>
                </c:pt>
                <c:pt idx="4">
                  <c:v>0.03</c:v>
                </c:pt>
                <c:pt idx="5">
                  <c:v>0.3</c:v>
                </c:pt>
                <c:pt idx="6">
                  <c:v>0.2</c:v>
                </c:pt>
                <c:pt idx="7">
                  <c:v>0.02</c:v>
                </c:pt>
                <c:pt idx="8">
                  <c:v>0.08</c:v>
                </c:pt>
                <c:pt idx="9">
                  <c:v>0.03</c:v>
                </c:pt>
                <c:pt idx="10">
                  <c:v>0.08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71</c:v>
                </c:pt>
                <c:pt idx="2">
                  <c:v>56</c:v>
                </c:pt>
                <c:pt idx="3">
                  <c:v>45</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32</c:v>
                </c:pt>
                <c:pt idx="1">
                  <c:v>29</c:v>
                </c:pt>
                <c:pt idx="2">
                  <c:v>44</c:v>
                </c:pt>
                <c:pt idx="3">
                  <c:v>55</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45</c:v>
                </c:pt>
                <c:pt idx="1">
                  <c:v>55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73</c:v>
                </c:pt>
                <c:pt idx="1">
                  <c:v>69</c:v>
                </c:pt>
                <c:pt idx="2">
                  <c:v>54</c:v>
                </c:pt>
                <c:pt idx="3">
                  <c:v>42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15</c:v>
                </c:pt>
                <c:pt idx="2">
                  <c:v>27</c:v>
                </c:pt>
                <c:pt idx="3">
                  <c:v>38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24</c:v>
                </c:pt>
                <c:pt idx="2">
                  <c:v>20</c:v>
                </c:pt>
                <c:pt idx="3">
                  <c:v>18</c:v>
                </c:pt>
                <c:pt idx="4">
                  <c:v>20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311232" y="2315181"/>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a:bodyPr>
          <a:lstStyle/>
          <a:p>
            <a:pPr algn="l">
              <a:lnSpc>
                <a:spcPct val="110000"/>
              </a:lnSpc>
            </a:pPr>
            <a:r>
              <a:rPr kumimoji="0" lang="en-GB" sz="48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ONE DEVON</a:t>
            </a:r>
            <a:endParaRPr lang="en-GB"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031873"/>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ONE DEVON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ONE DEVON, 36,049</a:t>
            </a:r>
            <a:r>
              <a:rPr lang="en-GB" sz="1600"/>
              <a:t> questionnaires were sent out, and </a:t>
            </a:r>
            <a:r>
              <a:rPr lang="en-GB" sz="1600" b="1">
                <a:solidFill>
                  <a:srgbClr val="005EB8"/>
                </a:solidFill>
              </a:rPr>
              <a:t>14,355</a:t>
            </a:r>
            <a:r>
              <a:rPr lang="en-GB" sz="1600"/>
              <a:t> were returned completed. This represents a response rate of </a:t>
            </a:r>
            <a:r>
              <a:rPr lang="en-GB" sz="1600" b="1">
                <a:solidFill>
                  <a:srgbClr val="005EB8"/>
                </a:solidFill>
              </a:rPr>
              <a:t>40%</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3524042"/>
          </a:xfrm>
          <a:prstGeom prst="rect">
            <a:avLst/>
          </a:prstGeom>
        </p:spPr>
        <p:txBody>
          <a:bodyPr wrap="square">
            <a:spAutoFit/>
          </a:bodyPr>
          <a:lstStyle/>
          <a:p>
            <a:r>
              <a:rPr lang="en-GB" sz="1600" dirty="0"/>
              <a:t>The data in this slide pack can be used and interpreted to help to improve GP services, in the following ways:</a:t>
            </a:r>
          </a:p>
          <a:p>
            <a:endParaRPr lang="en-GB" sz="1600" dirty="0"/>
          </a:p>
          <a:p>
            <a:pPr marL="285750" indent="-285750">
              <a:spcAft>
                <a:spcPts val="600"/>
              </a:spcAft>
              <a:buClr>
                <a:srgbClr val="005EB8"/>
              </a:buClr>
              <a:buFont typeface="Arial" panose="020B0604020202020204" pitchFamily="34" charset="0"/>
              <a:buChar char="•"/>
            </a:pPr>
            <a:r>
              <a:rPr lang="en-GB" sz="1600" b="1" dirty="0">
                <a:solidFill>
                  <a:srgbClr val="005EB8"/>
                </a:solidFill>
              </a:rPr>
              <a:t>Comparison of an ICS against the national result</a:t>
            </a:r>
            <a:r>
              <a:rPr lang="en-GB" sz="1600"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sz="1600" b="1" dirty="0">
                <a:solidFill>
                  <a:srgbClr val="005EB8"/>
                </a:solidFill>
              </a:rPr>
              <a:t>Analysing trends in an ICS’s results over time</a:t>
            </a:r>
            <a:r>
              <a:rPr lang="en-GB" sz="1600"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sz="1600" b="1" dirty="0">
                <a:solidFill>
                  <a:srgbClr val="005EB8"/>
                </a:solidFill>
              </a:rPr>
              <a:t>Comparison of PCN’s results within an ICS area</a:t>
            </a:r>
            <a:r>
              <a:rPr lang="en-GB" sz="1600"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sz="1600" dirty="0"/>
          </a:p>
          <a:p>
            <a:r>
              <a:rPr lang="en-GB" sz="1600" dirty="0"/>
              <a:t>An interactive dashboard providing more detail at PCN level can be found here: </a:t>
            </a:r>
            <a:r>
              <a:rPr lang="en-GB" sz="1600" dirty="0">
                <a:hlinkClick r:id="rId3"/>
              </a:rPr>
              <a:t>https://www.gp-patient.co.uk/pcn-dashboard</a:t>
            </a:r>
            <a:r>
              <a:rPr lang="en-GB" sz="1600"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4805339"/>
            <a:ext cx="11007488" cy="1703030"/>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a:p>
            <a:pPr>
              <a:lnSpc>
                <a:spcPct val="100000"/>
              </a:lnSpc>
              <a:spcBef>
                <a:spcPts val="200"/>
              </a:spcBef>
              <a:spcAft>
                <a:spcPts val="200"/>
              </a:spcAft>
              <a:buClr>
                <a:srgbClr val="005EB8"/>
              </a:buClr>
              <a:buSzPct val="150000"/>
            </a:pPr>
            <a:endParaRPr lang="en-GB" sz="1400" dirty="0"/>
          </a:p>
          <a:p>
            <a:pPr>
              <a:spcBef>
                <a:spcPts val="200"/>
              </a:spcBef>
              <a:spcAft>
                <a:spcPts val="200"/>
              </a:spcAft>
              <a:buClr>
                <a:srgbClr val="005EB8"/>
              </a:buClr>
              <a:buSzPct val="150000"/>
            </a:pPr>
            <a:r>
              <a:rPr lang="en-GB" sz="1400" dirty="0"/>
              <a:t>This report contains COAST AND COUNTRY PCN, which includes practices that are based in CORNWALL AND ISLES OF SCILLY ICS. All practices within that PCN are included in this report where the PCN results are mentioned, but these practices are not included in the overall ICS results.</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791224164"/>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764585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26028569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1768208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6432690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28290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115579850"/>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(14,166); ICS 2022 (14,358); ICS 2021 (16,742); ICS 2020 (14,575); PCN bases range from 158 to 731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38285502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202404095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077560329"/>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186584853"/>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58192412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201040076"/>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73%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127844737"/>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689539926"/>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423951844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540134127"/>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86254362"/>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TIVERTON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CULM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BARNSTAPLE ALLIANCE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dirty="0">
                          <a:solidFill>
                            <a:schemeClr val="tx1"/>
                          </a:solidFill>
                          <a:effectLst/>
                          <a:latin typeface="+mn-lt"/>
                        </a:rPr>
                        <a:t>SOUTH DARTMOOR AND TOTNES PCN</a:t>
                      </a: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369018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78981800"/>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(14,166); PCN bases range from 158 to 731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50048301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25785813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40429215"/>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97952043"/>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23525685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2743288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3130384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217631004"/>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(13,630); ICS 2022 (13,801); ICS 2021 (16,102); ICS 2020 (14,266); PCN bases range from 152 to 712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9878600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42363446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62813597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79125308"/>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327490978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381122886"/>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9451637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37435743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11770193"/>
              </p:ext>
            </p:extLst>
          </p:nvPr>
        </p:nvGraphicFramePr>
        <p:xfrm>
          <a:off x="9028113" y="1689563"/>
          <a:ext cx="2900362" cy="29786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EXETER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NEWTON WEST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MID DEVON HEALTHCARE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WEB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1653930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03143250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59953921"/>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(13,630); PCN bases range from 152 to 712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6195853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88412990"/>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1228525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520549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1636211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426284279"/>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(13,767); ICS 2022 (13,796); ICS 2021 (16,241); ICS 2020 (14,518); PCN bases range from 150 to 722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7067102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373984327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9706786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861976373"/>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400505082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393614064"/>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426197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3716830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TIVERTON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MEWSTONE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DEVON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2717501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28511032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0538074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(13,767); PCN bases range from 150 to 722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364734923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8319367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81803597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(14,178); PCN bases range from 161 to 737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55971146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970753275"/>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9114583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15441610"/>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8155295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0877235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25700551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662567912"/>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(8,074); ICS 2022 (7,948); ICS 2021 (8,255); ICS 2020 (5,603); PCN bases range from 102 to 456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90443745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430925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3168256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597552533"/>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427983114"/>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848531257"/>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(38%)</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91068538"/>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19576485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TIVERTON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CULM VALLEY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DEVON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41818721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910324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862159815"/>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(8,074); PCN bases range from 102 to 456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5368580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787897565"/>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386294911"/>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110932925"/>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893955446"/>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4227728998"/>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(10,386); ICS 2022 (10,360); ICS 2021 (11,316); PCN bases range from 113 to 538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446483603"/>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42143580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5211529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4209947708"/>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40471554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332130731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1685231282"/>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576823300"/>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3988725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NEWTON WEST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BARNSTAPLE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WEB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174150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595053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71237402"/>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(10,386); PCN bases range from 113 to 538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122666748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91854375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712833550"/>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3008126732"/>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425315427"/>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(12,206); ICS 2022 (12,236); ICS 2021 (14,176); PCN bases range from 119 to 656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1247463229"/>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4011288538"/>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4133889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279477345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(12%)</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360780550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3075132951"/>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ONE DEVON</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892568878"/>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30032809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14586476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6816414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TORQUAY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MEWSTONE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BAYWIDE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44855475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4428612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26813630"/>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(12,206); PCN bases range from 119 to 656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490649902"/>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779994568"/>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(1,385)</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38999368"/>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80353941"/>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16555107"/>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1579491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53723185"/>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3178146714"/>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(13,394); ICS 2022 (13,443); ICS 2021 (15,211); ICS 2020 (13,680); PCN bases range from 150 to 700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201036250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68834988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6222975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2027457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2037819301"/>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70096795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8503820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90377728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72465080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MID DEVON HEALTHCARE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BARNSTAPLE ALLIANCE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WEST DEVON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066161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3390118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63112075"/>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(13,394); PCN bases range from 150 to 700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97723151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14177686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3197867985"/>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974663592"/>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(13,179); PCN bases range from 145 to 693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036123358"/>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215753383"/>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54210691"/>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04111018"/>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59324525"/>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82143777"/>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3516196754"/>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(12,890); ICS 2022 (13,074); ICS 2021 (14,870); PCN bases range from 138 to 659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12900372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10814781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7856839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470890649"/>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117000344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3010270548"/>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85810542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5079925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TIVERTON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CULM VALLEY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DARTMOOR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WEB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23891260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5066209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094874849"/>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(12,890); PCN bases range from 138 to 659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3745512163"/>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8273237"/>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28957065"/>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8177601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2394242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3601224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592407187"/>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(11,916); ICS 2022 (12,082); ICS 2021 (14,541); ICS 2020 (13,530); PCN bases range from 105 to 634</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32212748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5907677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7333649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4062117856"/>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2129501621"/>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590321447"/>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(8%)</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9567651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96639199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95650449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COAST AND COUNTRY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EXETER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TORRIDGE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NEXUS (DEVON)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OUTER EXETER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DEVON COASTAL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1032660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5842399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29072852"/>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(11,916); PCN bases range from 105 to 634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766104403"/>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5292387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1534661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2248841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947174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3899499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63306121"/>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(13,250); ICS 2022 (13,500); ICS 2021 (15,444); ICS 2020 (13,949); PCN bases range from 145 to 685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44762513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26067689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18255690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789080265"/>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970131297"/>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182677236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4199462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8224899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31864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3320073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5958966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87109078"/>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(13,040); ICS 2022 (13,312); ICS 2021 (15,091); ICS 2020 (13,866); PCN bases range from 144 to 683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6222799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9726582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76727869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245664703"/>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137995928"/>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16687879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3171850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73316584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2037293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9393314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574742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809724984"/>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(12,785); ICS 2022 (13,071); ICS 2021 (15,285); ICS 2020 (13,908); PCN bases range from 137 to 669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7869637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89538270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5774939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262306838"/>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564786338"/>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76955722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1939089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854005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701934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001551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136822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564601351"/>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(5,442); ICS 2022 (5,609); ICS 2021 (6,630); ICS 2020 (5,301); PCN bases range from 62 to 325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2241998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116779172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182352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142215029"/>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3333395947"/>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41417675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768896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7644050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53056139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8078642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167502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574947364"/>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(11,835); ICS 2022 (12,074); ICS 2021 (13,731); ICS 2020 (12,506); PCN bases range from 125 to 625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466531287"/>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0548927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24897315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278646361"/>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797801827"/>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31101386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56377424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423500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3353180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2508393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6689823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23611749"/>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(13,125); ICS 2022 (13,395); ICS 2021 (15,294); ICS 2020 (13,787); PCN bases range from 141 to 686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98289873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110194744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2494962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2532867006"/>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3933997872"/>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120590718"/>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99339778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0420495"/>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2416146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0795650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31053742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4111399451"/>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619094476"/>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(13,122); ICS 2022 (13,383); ICS 2021 (15,318); ICS 2020 (13,719); PCN bases range from 143 to 680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1345071100"/>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17162518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8973566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0170543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70823695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595310152"/>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10 to 7,293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589783284"/>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85 to 11,828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2891145504"/>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49 to 12,578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096370443"/>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353 to 3,166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325173934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09063145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767618246"/>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371719911"/>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342608055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ONE DEVON</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1455469152"/>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684574375"/>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(12,785).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08256497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3449894465"/>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4,527</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231621427"/>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235150808"/>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727898965"/>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1,296 to 3,749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81432504"/>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94 to 3,656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6331990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ONE DEVON</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64816384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(12,785).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56689063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4189790142"/>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369738326"/>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3842245652"/>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4158674856"/>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335377672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 to 7,231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461157285"/>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47 to 12,322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964655679"/>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2,866 to 9,687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154106437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ONE DEVON</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4214683322"/>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(12,785).</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896638160"/>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37293473"/>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758853186"/>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638259906"/>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75521849"/>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74881711"/>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096372523"/>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(5,621); ICS 2022 (5,443); ICS 2021 (6,420); ICS 2020 (5,959); PCN bases range from 78 to 314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014648764"/>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414909798"/>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8375274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41229660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0911249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68554647"/>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78991859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0147975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EXETER WEST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BAYWIDE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DRAKE MEDICAL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LIVEWELL MAYFLOWER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TORQUAY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PATHFIELDS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SOUND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TIVERTON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BRIXHAM AND PAIGNTON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COAST AND COUNTRY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EXETER CITY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BEACON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TEMPLER CARE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NEXUS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NEWTON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HONITON/OTTERY/SID VALLEY (HOSMS)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BARNSTAPLE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WATERSIDE HEALTH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SOUTH DARTMOOR AND TOTNES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CULM VALLEY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MEWSTONE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DARTMOOR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THE COASTAL NETWORK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TORRIDGE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TASC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OUTER EXETER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MID DEVON HEALTHCARE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DEVON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WEST DEVON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WEB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SOUTH HAMS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228759410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4617380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930514053"/>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(5,621); PCN bases range from 78 to 314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41425196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5361434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562270505"/>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(2,234)</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20%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01307290"/>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11255770"/>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981452392"/>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(2,064); ICS 2022 (1,900); ICS 2021 (2,145); ICS 2020 (2,266).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2687871813"/>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45434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159935655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2747576323"/>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636835208"/>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11087980"/>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05005225"/>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2703663699"/>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16015043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6723507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1825096446"/>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1276678293"/>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ONE DEVON</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3243547693"/>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(2,122); ICS 2022 (1,972); ICS 2021 (2,229); ICS 2020 (2,323).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19671</TotalTime>
  <Words>10961</Words>
  <Application>Microsoft Office PowerPoint</Application>
  <PresentationFormat>Widescreen</PresentationFormat>
  <Paragraphs>2046</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823</cp:revision>
  <dcterms:created xsi:type="dcterms:W3CDTF">2020-01-09T15:19:38Z</dcterms:created>
  <dcterms:modified xsi:type="dcterms:W3CDTF">2023-07-11T21:40:59Z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