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77</c:v>
                </c:pt>
                <c:pt idx="1">
                  <c:v>78</c:v>
                </c:pt>
                <c:pt idx="2">
                  <c:v>66</c:v>
                </c:pt>
                <c:pt idx="3">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9</c:v>
                </c:pt>
                <c:pt idx="2">
                  <c:v>18</c:v>
                </c:pt>
                <c:pt idx="3">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31</c:v>
                </c:pt>
                <c:pt idx="1">
                  <c:v>35</c:v>
                </c:pt>
                <c:pt idx="2">
                  <c:v>17</c:v>
                </c:pt>
                <c:pt idx="3">
                  <c:v>10</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0.51</c:v>
                </c:pt>
                <c:pt idx="1">
                  <c:v>0.52</c:v>
                </c:pt>
                <c:pt idx="2">
                  <c:v>0.53</c:v>
                </c:pt>
                <c:pt idx="3">
                  <c:v>0.57999999999999996</c:v>
                </c:pt>
                <c:pt idx="4">
                  <c:v>0.6</c:v>
                </c:pt>
                <c:pt idx="5">
                  <c:v>0.6</c:v>
                </c:pt>
                <c:pt idx="6">
                  <c:v>0.61</c:v>
                </c:pt>
                <c:pt idx="7">
                  <c:v>0.61</c:v>
                </c:pt>
                <c:pt idx="8">
                  <c:v>0.61</c:v>
                </c:pt>
                <c:pt idx="9">
                  <c:v>0.63</c:v>
                </c:pt>
                <c:pt idx="10">
                  <c:v>0.64</c:v>
                </c:pt>
                <c:pt idx="11">
                  <c:v>0.65</c:v>
                </c:pt>
                <c:pt idx="12">
                  <c:v>0.65</c:v>
                </c:pt>
                <c:pt idx="13">
                  <c:v>0.66</c:v>
                </c:pt>
                <c:pt idx="14">
                  <c:v>0.67</c:v>
                </c:pt>
                <c:pt idx="15">
                  <c:v>0.69</c:v>
                </c:pt>
                <c:pt idx="16">
                  <c:v>0.69</c:v>
                </c:pt>
                <c:pt idx="17">
                  <c:v>0.7</c:v>
                </c:pt>
                <c:pt idx="18">
                  <c:v>0.7</c:v>
                </c:pt>
                <c:pt idx="19">
                  <c:v>0.71</c:v>
                </c:pt>
                <c:pt idx="20">
                  <c:v>0.71</c:v>
                </c:pt>
                <c:pt idx="21">
                  <c:v>0.73</c:v>
                </c:pt>
                <c:pt idx="22">
                  <c:v>0.73</c:v>
                </c:pt>
                <c:pt idx="23">
                  <c:v>0.76</c:v>
                </c:pt>
                <c:pt idx="24">
                  <c:v>0.76</c:v>
                </c:pt>
                <c:pt idx="25">
                  <c:v>0.77</c:v>
                </c:pt>
                <c:pt idx="26">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53</c:v>
                </c:pt>
                <c:pt idx="1">
                  <c:v>58</c:v>
                </c:pt>
                <c:pt idx="2">
                  <c:v>41</c:v>
                </c:pt>
                <c:pt idx="3">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47</c:v>
                </c:pt>
                <c:pt idx="1">
                  <c:v>42</c:v>
                </c:pt>
                <c:pt idx="2">
                  <c:v>59</c:v>
                </c:pt>
                <c:pt idx="3">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8</c:v>
                </c:pt>
                <c:pt idx="1">
                  <c:v>29</c:v>
                </c:pt>
                <c:pt idx="2">
                  <c:v>28</c:v>
                </c:pt>
                <c:pt idx="3">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0.24</c:v>
                </c:pt>
                <c:pt idx="1">
                  <c:v>0.25</c:v>
                </c:pt>
                <c:pt idx="2">
                  <c:v>0.25</c:v>
                </c:pt>
                <c:pt idx="3">
                  <c:v>0.27</c:v>
                </c:pt>
                <c:pt idx="4">
                  <c:v>0.27</c:v>
                </c:pt>
                <c:pt idx="5">
                  <c:v>0.3</c:v>
                </c:pt>
                <c:pt idx="6">
                  <c:v>0.31</c:v>
                </c:pt>
                <c:pt idx="7">
                  <c:v>0.33</c:v>
                </c:pt>
                <c:pt idx="8">
                  <c:v>0.34</c:v>
                </c:pt>
                <c:pt idx="9">
                  <c:v>0.35</c:v>
                </c:pt>
                <c:pt idx="10">
                  <c:v>0.36</c:v>
                </c:pt>
                <c:pt idx="11">
                  <c:v>0.37</c:v>
                </c:pt>
                <c:pt idx="12">
                  <c:v>0.38</c:v>
                </c:pt>
                <c:pt idx="13">
                  <c:v>0.38</c:v>
                </c:pt>
                <c:pt idx="14">
                  <c:v>0.39</c:v>
                </c:pt>
                <c:pt idx="15">
                  <c:v>0.39</c:v>
                </c:pt>
                <c:pt idx="16">
                  <c:v>0.4</c:v>
                </c:pt>
                <c:pt idx="17">
                  <c:v>0.41</c:v>
                </c:pt>
                <c:pt idx="18">
                  <c:v>0.41</c:v>
                </c:pt>
                <c:pt idx="19">
                  <c:v>0.44</c:v>
                </c:pt>
                <c:pt idx="20">
                  <c:v>0.45</c:v>
                </c:pt>
                <c:pt idx="21">
                  <c:v>0.45</c:v>
                </c:pt>
                <c:pt idx="22">
                  <c:v>0.46</c:v>
                </c:pt>
                <c:pt idx="23">
                  <c:v>0.47</c:v>
                </c:pt>
                <c:pt idx="24">
                  <c:v>0.48</c:v>
                </c:pt>
                <c:pt idx="25">
                  <c:v>0.5</c:v>
                </c:pt>
                <c:pt idx="26">
                  <c:v>0.51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0.38</c:v>
                </c:pt>
                <c:pt idx="1">
                  <c:v>0.38</c:v>
                </c:pt>
                <c:pt idx="2">
                  <c:v>0.38</c:v>
                </c:pt>
                <c:pt idx="3">
                  <c:v>0.38</c:v>
                </c:pt>
                <c:pt idx="4">
                  <c:v>0.38</c:v>
                </c:pt>
                <c:pt idx="5">
                  <c:v>0.38</c:v>
                </c:pt>
                <c:pt idx="6">
                  <c:v>0.38</c:v>
                </c:pt>
                <c:pt idx="7">
                  <c:v>0.38</c:v>
                </c:pt>
                <c:pt idx="8">
                  <c:v>0.38</c:v>
                </c:pt>
                <c:pt idx="9">
                  <c:v>0.38</c:v>
                </c:pt>
                <c:pt idx="10">
                  <c:v>0.38</c:v>
                </c:pt>
                <c:pt idx="11">
                  <c:v>0.38</c:v>
                </c:pt>
                <c:pt idx="12">
                  <c:v>0.38</c:v>
                </c:pt>
                <c:pt idx="13">
                  <c:v>0.38</c:v>
                </c:pt>
                <c:pt idx="14">
                  <c:v>0.38</c:v>
                </c:pt>
                <c:pt idx="15">
                  <c:v>0.38</c:v>
                </c:pt>
                <c:pt idx="16">
                  <c:v>0.38</c:v>
                </c:pt>
                <c:pt idx="17">
                  <c:v>0.38</c:v>
                </c:pt>
                <c:pt idx="18">
                  <c:v>0.38</c:v>
                </c:pt>
                <c:pt idx="19">
                  <c:v>0.38</c:v>
                </c:pt>
                <c:pt idx="20">
                  <c:v>0.38</c:v>
                </c:pt>
                <c:pt idx="21">
                  <c:v>0.38</c:v>
                </c:pt>
                <c:pt idx="22">
                  <c:v>0.38</c:v>
                </c:pt>
                <c:pt idx="23">
                  <c:v>0.38</c:v>
                </c:pt>
                <c:pt idx="24">
                  <c:v>0.38</c:v>
                </c:pt>
                <c:pt idx="25">
                  <c:v>0.38</c:v>
                </c:pt>
                <c:pt idx="26">
                  <c:v>0.38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85</c:v>
                </c:pt>
                <c:pt idx="2">
                  <c:v>78</c:v>
                </c:pt>
                <c:pt idx="3">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15</c:v>
                </c:pt>
                <c:pt idx="2">
                  <c:v>22</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33</c:v>
                </c:pt>
                <c:pt idx="1">
                  <c:v>47</c:v>
                </c:pt>
                <c:pt idx="2">
                  <c:v>14</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0.69</c:v>
                </c:pt>
                <c:pt idx="1">
                  <c:v>0.69</c:v>
                </c:pt>
                <c:pt idx="2">
                  <c:v>0.72</c:v>
                </c:pt>
                <c:pt idx="3">
                  <c:v>0.74</c:v>
                </c:pt>
                <c:pt idx="4">
                  <c:v>0.74</c:v>
                </c:pt>
                <c:pt idx="5">
                  <c:v>0.74</c:v>
                </c:pt>
                <c:pt idx="6">
                  <c:v>0.75</c:v>
                </c:pt>
                <c:pt idx="7">
                  <c:v>0.75</c:v>
                </c:pt>
                <c:pt idx="8">
                  <c:v>0.76</c:v>
                </c:pt>
                <c:pt idx="9">
                  <c:v>0.76</c:v>
                </c:pt>
                <c:pt idx="10">
                  <c:v>0.77</c:v>
                </c:pt>
                <c:pt idx="11">
                  <c:v>0.78</c:v>
                </c:pt>
                <c:pt idx="12">
                  <c:v>0.79</c:v>
                </c:pt>
                <c:pt idx="13">
                  <c:v>0.79</c:v>
                </c:pt>
                <c:pt idx="14">
                  <c:v>0.79</c:v>
                </c:pt>
                <c:pt idx="15">
                  <c:v>0.8</c:v>
                </c:pt>
                <c:pt idx="16">
                  <c:v>0.8</c:v>
                </c:pt>
                <c:pt idx="17">
                  <c:v>0.81</c:v>
                </c:pt>
                <c:pt idx="18">
                  <c:v>0.82</c:v>
                </c:pt>
                <c:pt idx="19">
                  <c:v>0.83</c:v>
                </c:pt>
                <c:pt idx="20">
                  <c:v>0.83</c:v>
                </c:pt>
                <c:pt idx="21">
                  <c:v>0.83</c:v>
                </c:pt>
                <c:pt idx="22">
                  <c:v>0.83</c:v>
                </c:pt>
                <c:pt idx="23">
                  <c:v>0.84</c:v>
                </c:pt>
                <c:pt idx="24">
                  <c:v>0.88</c:v>
                </c:pt>
                <c:pt idx="25">
                  <c:v>0.88</c:v>
                </c:pt>
                <c:pt idx="26">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pt idx="14">
                  <c:v>0.79</c:v>
                </c:pt>
                <c:pt idx="15">
                  <c:v>0.79</c:v>
                </c:pt>
                <c:pt idx="16">
                  <c:v>0.79</c:v>
                </c:pt>
                <c:pt idx="17">
                  <c:v>0.79</c:v>
                </c:pt>
                <c:pt idx="18">
                  <c:v>0.79</c:v>
                </c:pt>
                <c:pt idx="19">
                  <c:v>0.79</c:v>
                </c:pt>
                <c:pt idx="20">
                  <c:v>0.79</c:v>
                </c:pt>
                <c:pt idx="21">
                  <c:v>0.79</c:v>
                </c:pt>
                <c:pt idx="22">
                  <c:v>0.79</c:v>
                </c:pt>
                <c:pt idx="23">
                  <c:v>0.79</c:v>
                </c:pt>
                <c:pt idx="24">
                  <c:v>0.79</c:v>
                </c:pt>
                <c:pt idx="25">
                  <c:v>0.79</c:v>
                </c:pt>
                <c:pt idx="26">
                  <c:v>0.79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0.18</c:v>
                </c:pt>
                <c:pt idx="1">
                  <c:v>0.33</c:v>
                </c:pt>
                <c:pt idx="2">
                  <c:v>0.16</c:v>
                </c:pt>
                <c:pt idx="3">
                  <c:v>0.06</c:v>
                </c:pt>
                <c:pt idx="4">
                  <c:v>0.52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34</c:v>
                </c:pt>
                <c:pt idx="1">
                  <c:v>42</c:v>
                </c:pt>
                <c:pt idx="2">
                  <c:v>31</c:v>
                </c:pt>
                <c:pt idx="3">
                  <c:v>10</c:v>
                </c:pt>
                <c:pt idx="4">
                  <c:v>62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23</c:v>
                </c:pt>
                <c:pt idx="2">
                  <c:v>9</c:v>
                </c:pt>
                <c:pt idx="3">
                  <c:v>2</c:v>
                </c:pt>
                <c:pt idx="4">
                  <c:v>39</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75</c:v>
                </c:pt>
                <c:pt idx="1">
                  <c:v>74</c:v>
                </c:pt>
                <c:pt idx="2">
                  <c:v>63</c:v>
                </c:pt>
                <c:pt idx="3">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25</c:v>
                </c:pt>
                <c:pt idx="1">
                  <c:v>26</c:v>
                </c:pt>
                <c:pt idx="2">
                  <c:v>37</c:v>
                </c:pt>
                <c:pt idx="3">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14</c:v>
                </c:pt>
                <c:pt idx="1">
                  <c:v>47</c:v>
                </c:pt>
                <c:pt idx="2">
                  <c:v>24</c:v>
                </c:pt>
                <c:pt idx="3">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c:v>
                </c:pt>
                <c:pt idx="1">
                  <c:v>0.47</c:v>
                </c:pt>
                <c:pt idx="2">
                  <c:v>0.49</c:v>
                </c:pt>
                <c:pt idx="3">
                  <c:v>0.52</c:v>
                </c:pt>
                <c:pt idx="4">
                  <c:v>0.56000000000000005</c:v>
                </c:pt>
                <c:pt idx="5">
                  <c:v>0.56000000000000005</c:v>
                </c:pt>
                <c:pt idx="6">
                  <c:v>0.56999999999999995</c:v>
                </c:pt>
                <c:pt idx="7">
                  <c:v>0.56999999999999995</c:v>
                </c:pt>
                <c:pt idx="8">
                  <c:v>0.59</c:v>
                </c:pt>
                <c:pt idx="9">
                  <c:v>0.59</c:v>
                </c:pt>
                <c:pt idx="10">
                  <c:v>0.59</c:v>
                </c:pt>
                <c:pt idx="11">
                  <c:v>0.59</c:v>
                </c:pt>
                <c:pt idx="12">
                  <c:v>0.6</c:v>
                </c:pt>
                <c:pt idx="13">
                  <c:v>0.6</c:v>
                </c:pt>
                <c:pt idx="14">
                  <c:v>0.62</c:v>
                </c:pt>
                <c:pt idx="15">
                  <c:v>0.62</c:v>
                </c:pt>
                <c:pt idx="16">
                  <c:v>0.63</c:v>
                </c:pt>
                <c:pt idx="17">
                  <c:v>0.64</c:v>
                </c:pt>
                <c:pt idx="18">
                  <c:v>0.64</c:v>
                </c:pt>
                <c:pt idx="19">
                  <c:v>0.65</c:v>
                </c:pt>
                <c:pt idx="20">
                  <c:v>0.65</c:v>
                </c:pt>
                <c:pt idx="21">
                  <c:v>0.66</c:v>
                </c:pt>
                <c:pt idx="22">
                  <c:v>0.67</c:v>
                </c:pt>
                <c:pt idx="23">
                  <c:v>0.67</c:v>
                </c:pt>
                <c:pt idx="24">
                  <c:v>0.7</c:v>
                </c:pt>
                <c:pt idx="25">
                  <c:v>0.72</c:v>
                </c:pt>
                <c:pt idx="26">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27</c:v>
                </c:pt>
                <c:pt idx="2">
                  <c:v>6</c:v>
                </c:pt>
                <c:pt idx="3">
                  <c:v>18</c:v>
                </c:pt>
                <c:pt idx="4">
                  <c:v>47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61</c:v>
                </c:pt>
                <c:pt idx="1">
                  <c:v>51</c:v>
                </c:pt>
                <c:pt idx="2">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39</c:v>
                </c:pt>
                <c:pt idx="1">
                  <c:v>49</c:v>
                </c:pt>
                <c:pt idx="2">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0.43</c:v>
                </c:pt>
                <c:pt idx="1">
                  <c:v>0.44</c:v>
                </c:pt>
                <c:pt idx="2">
                  <c:v>0.44</c:v>
                </c:pt>
                <c:pt idx="3">
                  <c:v>0.44</c:v>
                </c:pt>
                <c:pt idx="4">
                  <c:v>0.45</c:v>
                </c:pt>
                <c:pt idx="5">
                  <c:v>0.46</c:v>
                </c:pt>
                <c:pt idx="6">
                  <c:v>0.47</c:v>
                </c:pt>
                <c:pt idx="7">
                  <c:v>0.49</c:v>
                </c:pt>
                <c:pt idx="8">
                  <c:v>0.49</c:v>
                </c:pt>
                <c:pt idx="9">
                  <c:v>0.51</c:v>
                </c:pt>
                <c:pt idx="10">
                  <c:v>0.51</c:v>
                </c:pt>
                <c:pt idx="11">
                  <c:v>0.51</c:v>
                </c:pt>
                <c:pt idx="12">
                  <c:v>0.51</c:v>
                </c:pt>
                <c:pt idx="13">
                  <c:v>0.51</c:v>
                </c:pt>
                <c:pt idx="14">
                  <c:v>0.53</c:v>
                </c:pt>
                <c:pt idx="15">
                  <c:v>0.53</c:v>
                </c:pt>
                <c:pt idx="16">
                  <c:v>0.56000000000000005</c:v>
                </c:pt>
                <c:pt idx="17">
                  <c:v>0.56000000000000005</c:v>
                </c:pt>
                <c:pt idx="18">
                  <c:v>0.56999999999999995</c:v>
                </c:pt>
                <c:pt idx="19">
                  <c:v>0.57999999999999996</c:v>
                </c:pt>
                <c:pt idx="20">
                  <c:v>0.59</c:v>
                </c:pt>
                <c:pt idx="21">
                  <c:v>0.6</c:v>
                </c:pt>
                <c:pt idx="22">
                  <c:v>0.6</c:v>
                </c:pt>
                <c:pt idx="23">
                  <c:v>0.6</c:v>
                </c:pt>
                <c:pt idx="24">
                  <c:v>0.61</c:v>
                </c:pt>
                <c:pt idx="25">
                  <c:v>0.62</c:v>
                </c:pt>
                <c:pt idx="26">
                  <c:v>0.68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79</c:v>
                </c:pt>
                <c:pt idx="1">
                  <c:v>67</c:v>
                </c:pt>
                <c:pt idx="2">
                  <c:v>69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21</c:v>
                </c:pt>
                <c:pt idx="1">
                  <c:v>33</c:v>
                </c:pt>
                <c:pt idx="2">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69</c:v>
                </c:pt>
                <c:pt idx="1">
                  <c:v>27</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0.56999999999999995</c:v>
                </c:pt>
                <c:pt idx="1">
                  <c:v>0.61</c:v>
                </c:pt>
                <c:pt idx="2">
                  <c:v>0.61</c:v>
                </c:pt>
                <c:pt idx="3">
                  <c:v>0.62</c:v>
                </c:pt>
                <c:pt idx="4">
                  <c:v>0.63</c:v>
                </c:pt>
                <c:pt idx="5">
                  <c:v>0.63</c:v>
                </c:pt>
                <c:pt idx="6">
                  <c:v>0.64</c:v>
                </c:pt>
                <c:pt idx="7">
                  <c:v>0.64</c:v>
                </c:pt>
                <c:pt idx="8">
                  <c:v>0.65</c:v>
                </c:pt>
                <c:pt idx="9">
                  <c:v>0.66</c:v>
                </c:pt>
                <c:pt idx="10">
                  <c:v>0.67</c:v>
                </c:pt>
                <c:pt idx="11">
                  <c:v>0.67</c:v>
                </c:pt>
                <c:pt idx="12">
                  <c:v>0.67</c:v>
                </c:pt>
                <c:pt idx="13">
                  <c:v>0.68</c:v>
                </c:pt>
                <c:pt idx="14">
                  <c:v>0.68</c:v>
                </c:pt>
                <c:pt idx="15">
                  <c:v>0.7</c:v>
                </c:pt>
                <c:pt idx="16">
                  <c:v>0.71</c:v>
                </c:pt>
                <c:pt idx="17">
                  <c:v>0.72</c:v>
                </c:pt>
                <c:pt idx="18">
                  <c:v>0.75</c:v>
                </c:pt>
                <c:pt idx="19">
                  <c:v>0.75</c:v>
                </c:pt>
                <c:pt idx="20">
                  <c:v>0.76</c:v>
                </c:pt>
                <c:pt idx="21">
                  <c:v>0.76</c:v>
                </c:pt>
                <c:pt idx="22">
                  <c:v>0.76</c:v>
                </c:pt>
                <c:pt idx="23">
                  <c:v>0.77</c:v>
                </c:pt>
                <c:pt idx="24">
                  <c:v>0.77</c:v>
                </c:pt>
                <c:pt idx="25">
                  <c:v>0.8</c:v>
                </c:pt>
                <c:pt idx="26">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0.17</c:v>
                </c:pt>
                <c:pt idx="2">
                  <c:v>0.06</c:v>
                </c:pt>
                <c:pt idx="3">
                  <c:v>0.06</c:v>
                </c:pt>
                <c:pt idx="4">
                  <c:v>0.13</c:v>
                </c:pt>
                <c:pt idx="5">
                  <c:v>0.17</c:v>
                </c:pt>
                <c:pt idx="6">
                  <c:v>0.04</c:v>
                </c:pt>
                <c:pt idx="7">
                  <c:v>0.05</c:v>
                </c:pt>
                <c:pt idx="8">
                  <c:v>0.15</c:v>
                </c:pt>
                <c:pt idx="9">
                  <c:v>0.11</c:v>
                </c:pt>
                <c:pt idx="10">
                  <c:v>0.08</c:v>
                </c:pt>
                <c:pt idx="11">
                  <c:v>0.28999999999999998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58</c:v>
                </c:pt>
                <c:pt idx="1">
                  <c:v>65</c:v>
                </c:pt>
                <c:pt idx="2">
                  <c:v>48</c:v>
                </c:pt>
                <c:pt idx="3">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18</c:v>
                </c:pt>
                <c:pt idx="2">
                  <c:v>33</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29</c:v>
                </c:pt>
                <c:pt idx="2">
                  <c:v>19</c:v>
                </c:pt>
                <c:pt idx="3">
                  <c:v>17</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0.32</c:v>
                </c:pt>
                <c:pt idx="1">
                  <c:v>0.37</c:v>
                </c:pt>
                <c:pt idx="2">
                  <c:v>0.39</c:v>
                </c:pt>
                <c:pt idx="3">
                  <c:v>0.39</c:v>
                </c:pt>
                <c:pt idx="4">
                  <c:v>0.39</c:v>
                </c:pt>
                <c:pt idx="5">
                  <c:v>0.4</c:v>
                </c:pt>
                <c:pt idx="6">
                  <c:v>0.4</c:v>
                </c:pt>
                <c:pt idx="7">
                  <c:v>0.41</c:v>
                </c:pt>
                <c:pt idx="8">
                  <c:v>0.43</c:v>
                </c:pt>
                <c:pt idx="9">
                  <c:v>0.44</c:v>
                </c:pt>
                <c:pt idx="10">
                  <c:v>0.44</c:v>
                </c:pt>
                <c:pt idx="11">
                  <c:v>0.45</c:v>
                </c:pt>
                <c:pt idx="12">
                  <c:v>0.45</c:v>
                </c:pt>
                <c:pt idx="13">
                  <c:v>0.46</c:v>
                </c:pt>
                <c:pt idx="14">
                  <c:v>0.46</c:v>
                </c:pt>
                <c:pt idx="15">
                  <c:v>0.48</c:v>
                </c:pt>
                <c:pt idx="16">
                  <c:v>0.48</c:v>
                </c:pt>
                <c:pt idx="17">
                  <c:v>0.51</c:v>
                </c:pt>
                <c:pt idx="18">
                  <c:v>0.53</c:v>
                </c:pt>
                <c:pt idx="19">
                  <c:v>0.53</c:v>
                </c:pt>
                <c:pt idx="20">
                  <c:v>0.54</c:v>
                </c:pt>
                <c:pt idx="21">
                  <c:v>0.55000000000000004</c:v>
                </c:pt>
                <c:pt idx="22">
                  <c:v>0.56000000000000005</c:v>
                </c:pt>
                <c:pt idx="23">
                  <c:v>0.56999999999999995</c:v>
                </c:pt>
                <c:pt idx="24">
                  <c:v>0.56999999999999995</c:v>
                </c:pt>
                <c:pt idx="25">
                  <c:v>0.59</c:v>
                </c:pt>
                <c:pt idx="26">
                  <c:v>0.61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c:v>
                </c:pt>
                <c:pt idx="1">
                  <c:v>0.66</c:v>
                </c:pt>
                <c:pt idx="2">
                  <c:v>0.03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43</c:v>
                </c:pt>
                <c:pt idx="1">
                  <c:v>81</c:v>
                </c:pt>
                <c:pt idx="2">
                  <c:v>8</c:v>
                </c:pt>
                <c:pt idx="3">
                  <c:v>1</c:v>
                </c:pt>
                <c:pt idx="4">
                  <c:v>1</c:v>
                </c:pt>
                <c:pt idx="5">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16</c:v>
                </c:pt>
                <c:pt idx="1">
                  <c:v>54</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74</c:v>
                </c:pt>
                <c:pt idx="1">
                  <c:v>17</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91</c:v>
                </c:pt>
                <c:pt idx="1">
                  <c:v>89</c:v>
                </c:pt>
                <c:pt idx="2">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9</c:v>
                </c:pt>
                <c:pt idx="1">
                  <c:v>11</c:v>
                </c:pt>
                <c:pt idx="2">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0.79</c:v>
                </c:pt>
                <c:pt idx="1">
                  <c:v>0.82</c:v>
                </c:pt>
                <c:pt idx="2">
                  <c:v>0.83</c:v>
                </c:pt>
                <c:pt idx="3">
                  <c:v>0.83</c:v>
                </c:pt>
                <c:pt idx="4">
                  <c:v>0.86</c:v>
                </c:pt>
                <c:pt idx="5">
                  <c:v>0.88</c:v>
                </c:pt>
                <c:pt idx="6">
                  <c:v>0.88</c:v>
                </c:pt>
                <c:pt idx="7">
                  <c:v>0.88</c:v>
                </c:pt>
                <c:pt idx="8">
                  <c:v>0.88</c:v>
                </c:pt>
                <c:pt idx="9">
                  <c:v>0.9</c:v>
                </c:pt>
                <c:pt idx="10">
                  <c:v>0.91</c:v>
                </c:pt>
                <c:pt idx="11">
                  <c:v>0.91</c:v>
                </c:pt>
                <c:pt idx="12">
                  <c:v>0.91</c:v>
                </c:pt>
                <c:pt idx="13">
                  <c:v>0.92</c:v>
                </c:pt>
                <c:pt idx="14">
                  <c:v>0.93</c:v>
                </c:pt>
                <c:pt idx="15">
                  <c:v>0.93</c:v>
                </c:pt>
                <c:pt idx="16">
                  <c:v>0.94</c:v>
                </c:pt>
                <c:pt idx="17">
                  <c:v>0.94</c:v>
                </c:pt>
                <c:pt idx="18">
                  <c:v>0.94</c:v>
                </c:pt>
                <c:pt idx="19">
                  <c:v>0.94</c:v>
                </c:pt>
                <c:pt idx="20">
                  <c:v>0.95</c:v>
                </c:pt>
                <c:pt idx="21">
                  <c:v>0.95</c:v>
                </c:pt>
                <c:pt idx="22">
                  <c:v>0.95</c:v>
                </c:pt>
                <c:pt idx="23">
                  <c:v>0.96</c:v>
                </c:pt>
                <c:pt idx="24">
                  <c:v>0.96</c:v>
                </c:pt>
                <c:pt idx="25">
                  <c:v>0.97</c:v>
                </c:pt>
                <c:pt idx="26">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58</c:v>
                </c:pt>
                <c:pt idx="1">
                  <c:v>62</c:v>
                </c:pt>
                <c:pt idx="2">
                  <c:v>49</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23</c:v>
                </c:pt>
                <c:pt idx="1">
                  <c:v>16</c:v>
                </c:pt>
                <c:pt idx="2">
                  <c:v>30</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14</c:v>
                </c:pt>
                <c:pt idx="1">
                  <c:v>32</c:v>
                </c:pt>
                <c:pt idx="2">
                  <c:v>23</c:v>
                </c:pt>
                <c:pt idx="3">
                  <c:v>14</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0.35</c:v>
                </c:pt>
                <c:pt idx="1">
                  <c:v>0.37</c:v>
                </c:pt>
                <c:pt idx="2">
                  <c:v>0.39</c:v>
                </c:pt>
                <c:pt idx="3">
                  <c:v>0.39</c:v>
                </c:pt>
                <c:pt idx="4">
                  <c:v>0.4</c:v>
                </c:pt>
                <c:pt idx="5">
                  <c:v>0.4</c:v>
                </c:pt>
                <c:pt idx="6">
                  <c:v>0.41</c:v>
                </c:pt>
                <c:pt idx="7">
                  <c:v>0.41</c:v>
                </c:pt>
                <c:pt idx="8">
                  <c:v>0.42</c:v>
                </c:pt>
                <c:pt idx="9">
                  <c:v>0.42</c:v>
                </c:pt>
                <c:pt idx="10">
                  <c:v>0.42</c:v>
                </c:pt>
                <c:pt idx="11">
                  <c:v>0.43</c:v>
                </c:pt>
                <c:pt idx="12">
                  <c:v>0.43</c:v>
                </c:pt>
                <c:pt idx="13">
                  <c:v>0.44</c:v>
                </c:pt>
                <c:pt idx="14">
                  <c:v>0.45</c:v>
                </c:pt>
                <c:pt idx="15">
                  <c:v>0.49</c:v>
                </c:pt>
                <c:pt idx="16">
                  <c:v>0.49</c:v>
                </c:pt>
                <c:pt idx="17">
                  <c:v>0.49</c:v>
                </c:pt>
                <c:pt idx="18">
                  <c:v>0.5</c:v>
                </c:pt>
                <c:pt idx="19">
                  <c:v>0.5</c:v>
                </c:pt>
                <c:pt idx="20">
                  <c:v>0.51</c:v>
                </c:pt>
                <c:pt idx="21">
                  <c:v>0.52</c:v>
                </c:pt>
                <c:pt idx="22">
                  <c:v>0.53</c:v>
                </c:pt>
                <c:pt idx="23">
                  <c:v>0.53</c:v>
                </c:pt>
                <c:pt idx="24">
                  <c:v>0.55000000000000004</c:v>
                </c:pt>
                <c:pt idx="25">
                  <c:v>0.56999999999999995</c:v>
                </c:pt>
                <c:pt idx="26">
                  <c:v>0.56999999999999995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86</c:v>
                </c:pt>
                <c:pt idx="2">
                  <c:v>80</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36</c:v>
                </c:pt>
                <c:pt idx="2">
                  <c:v>13</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86</c:v>
                </c:pt>
                <c:pt idx="2">
                  <c:v>81</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37</c:v>
                </c:pt>
                <c:pt idx="2">
                  <c:v>12</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85</c:v>
                </c:pt>
                <c:pt idx="2">
                  <c:v>79</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35</c:v>
                </c:pt>
                <c:pt idx="2">
                  <c:v>13</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85</c:v>
                </c:pt>
                <c:pt idx="2">
                  <c:v>77</c:v>
                </c:pt>
                <c:pt idx="3">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15</c:v>
                </c:pt>
                <c:pt idx="2">
                  <c:v>23</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47</c:v>
                </c:pt>
                <c:pt idx="1">
                  <c:v>32</c:v>
                </c:pt>
                <c:pt idx="2">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91</c:v>
                </c:pt>
                <c:pt idx="2">
                  <c:v>88</c:v>
                </c:pt>
                <c:pt idx="3">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9</c:v>
                </c:pt>
                <c:pt idx="2">
                  <c:v>12</c:v>
                </c:pt>
                <c:pt idx="3">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36</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91</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9</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32</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93</c:v>
                </c:pt>
                <c:pt idx="2">
                  <c:v>90</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7</c:v>
                </c:pt>
                <c:pt idx="2">
                  <c:v>10</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36</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0D77E1AC-8A32-4DE6-95F2-E7028AD563F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21B91B2F-BBFD-4412-B4E6-793DDCE3311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006879E6-AF4A-4388-8BE7-F96F977F665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E7258063-6A67-4B34-B62F-375F175A7C8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79E411A7-077C-42C1-A82E-98B6F6DE39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8910C80D-6C0C-4791-B659-2315BBFDD71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AB97F236-881C-4E28-8795-E674E293DD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CE535905-BE57-4B9A-900D-3E606FBCD14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ACEADEBA-006B-4C63-B26E-B0C6C85B5A5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c:v>
                </c:pt>
                <c:pt idx="3">
                  <c:v>0</c:v>
                </c:pt>
                <c:pt idx="4">
                  <c:v>0.8</c:v>
                </c:pt>
                <c:pt idx="5">
                  <c:v>0.8</c:v>
                </c:pt>
                <c:pt idx="6">
                  <c:v>0.69</c:v>
                </c:pt>
                <c:pt idx="7">
                  <c:v>0.85</c:v>
                </c:pt>
                <c:pt idx="8">
                  <c:v>0.59</c:v>
                </c:pt>
                <c:pt idx="9">
                  <c:v>0</c:v>
                </c:pt>
                <c:pt idx="11">
                  <c:v>0.8</c:v>
                </c:pt>
                <c:pt idx="12">
                  <c:v>0.68</c:v>
                </c:pt>
                <c:pt idx="13">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CA5EFFCF-14EC-42EC-AF5D-BEA9041DDF5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20546F9F-9962-4ED8-BFAD-9F0EC1776D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4B239668-FFA7-41E8-9465-0FA0DA7979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1C4077CA-E16E-4561-A600-79E44EEB5B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0D5A0DE9-7B71-44C9-8C63-658D0CDCC8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381990D2-93AC-482B-ADED-37A40817F1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40CF9CE5-246F-47FF-AF40-DC3E55E45A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9AFFE84A-D5F1-425A-A02E-AC9A6C3FA7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412195A3-DBA3-4163-86C4-379A85E239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0.19999999999999996</c:v>
                </c:pt>
                <c:pt idx="2">
                  <c:v>1</c:v>
                </c:pt>
                <c:pt idx="3">
                  <c:v>1</c:v>
                </c:pt>
                <c:pt idx="4">
                  <c:v>0.19999999999999996</c:v>
                </c:pt>
                <c:pt idx="5">
                  <c:v>0.19999999999999996</c:v>
                </c:pt>
                <c:pt idx="6">
                  <c:v>0.31000000000000005</c:v>
                </c:pt>
                <c:pt idx="7">
                  <c:v>0.15000000000000002</c:v>
                </c:pt>
                <c:pt idx="8">
                  <c:v>0.41000000000000003</c:v>
                </c:pt>
                <c:pt idx="9">
                  <c:v>1</c:v>
                </c:pt>
                <c:pt idx="10">
                  <c:v>1</c:v>
                </c:pt>
                <c:pt idx="11">
                  <c:v>0.19999999999999996</c:v>
                </c:pt>
                <c:pt idx="12">
                  <c:v>0.31999999999999995</c:v>
                </c:pt>
                <c:pt idx="13">
                  <c:v>0.28000000000000003</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80%</c:v>
                  </c:pt>
                  <c:pt idx="4">
                    <c:v>80%</c:v>
                  </c:pt>
                  <c:pt idx="5">
                    <c:v>80%</c:v>
                  </c:pt>
                  <c:pt idx="6">
                    <c:v>69%</c:v>
                  </c:pt>
                  <c:pt idx="7">
                    <c:v>85%</c:v>
                  </c:pt>
                  <c:pt idx="8">
                    <c:v>59%</c:v>
                  </c:pt>
                  <c:pt idx="11">
                    <c:v>80%</c:v>
                  </c:pt>
                  <c:pt idx="12">
                    <c:v>68%</c:v>
                  </c:pt>
                  <c:pt idx="13">
                    <c:v>72%</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E4D1C860-1376-4015-AC3B-447392EB9E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8CA7C99D-2859-4651-8619-3C0A7D5E12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363BFD3B-9B38-43A7-8896-E48C80F9AD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1BDF7627-9E09-4020-861D-948E3E9676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994C7DD8-A8D7-49B5-92E1-9201E87AF7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9A51D2A0-A140-43D3-BCBD-4C58304FDA9E}"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0B598313-5A52-41A9-914E-D322800BE1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6B03D641-B7B6-4CB6-A840-E0F96AE6CF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01BFD95C-B6D6-43E4-81AA-0E5AE9E516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D3EFCADA-49DB-44BB-AEF1-0117FF0559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33CB7DE2-C08F-4A94-A67D-BD31B15167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2EC01970-3229-4EEB-9627-79608EA65E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00495E9B-AEC3-422D-9646-8C1BEBC6CF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59A3EB91-1315-42AD-93E0-A176481366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c:v>
                </c:pt>
                <c:pt idx="2">
                  <c:v>0.82</c:v>
                </c:pt>
                <c:pt idx="3">
                  <c:v>0.69</c:v>
                </c:pt>
                <c:pt idx="4">
                  <c:v>0.8</c:v>
                </c:pt>
                <c:pt idx="5">
                  <c:v>0.72</c:v>
                </c:pt>
                <c:pt idx="7">
                  <c:v>0</c:v>
                </c:pt>
                <c:pt idx="8">
                  <c:v>0.74</c:v>
                </c:pt>
                <c:pt idx="9">
                  <c:v>0.73</c:v>
                </c:pt>
                <c:pt idx="10">
                  <c:v>0.76</c:v>
                </c:pt>
                <c:pt idx="11">
                  <c:v>0.81</c:v>
                </c:pt>
                <c:pt idx="12">
                  <c:v>0.82</c:v>
                </c:pt>
                <c:pt idx="13">
                  <c:v>0.85</c:v>
                </c:pt>
                <c:pt idx="14">
                  <c:v>0.88</c:v>
                </c:pt>
                <c:pt idx="15">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39C5EBAE-41A0-49CB-AC17-7B5C1AEAA4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9D78E8A6-F535-48EC-B1E0-C8B1D6F884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2658EEC-919A-4DFF-B1A8-F1D85D23B4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B87B1D56-AB8D-4E29-9D93-C015E82EEB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25F2C07E-BF74-4FBE-95A7-6C6E86EEDB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68EA4DE0-3F12-49FD-89A7-B170C0F248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5B05580D-661E-4F97-A397-39A79F3CF4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39CDAB95-CFAD-46E7-B20E-C0BFEC468B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EDF8D646-3DDF-49F4-ADD8-50761217A3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81E16AFD-9186-4C3B-8107-1D3CC88112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CFF3FC5C-6E04-418D-AA0A-A39527FBB9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BA6BB444-DA27-4597-97DD-4782E10EDB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B183CCCC-0896-49D8-8307-02808A9A69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0.19999999999999996</c:v>
                </c:pt>
                <c:pt idx="2">
                  <c:v>0.18000000000000005</c:v>
                </c:pt>
                <c:pt idx="3">
                  <c:v>0.31000000000000005</c:v>
                </c:pt>
                <c:pt idx="4">
                  <c:v>0.19999999999999996</c:v>
                </c:pt>
                <c:pt idx="5">
                  <c:v>0.28000000000000003</c:v>
                </c:pt>
                <c:pt idx="6">
                  <c:v>1</c:v>
                </c:pt>
                <c:pt idx="7">
                  <c:v>1</c:v>
                </c:pt>
                <c:pt idx="8">
                  <c:v>0.26</c:v>
                </c:pt>
                <c:pt idx="9">
                  <c:v>0.27</c:v>
                </c:pt>
                <c:pt idx="10">
                  <c:v>0.24</c:v>
                </c:pt>
                <c:pt idx="11">
                  <c:v>0.18999999999999995</c:v>
                </c:pt>
                <c:pt idx="12">
                  <c:v>0.18000000000000005</c:v>
                </c:pt>
                <c:pt idx="13">
                  <c:v>0.15000000000000002</c:v>
                </c:pt>
                <c:pt idx="14">
                  <c:v>0.12</c:v>
                </c:pt>
                <c:pt idx="15">
                  <c:v>0.13</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80%</c:v>
                  </c:pt>
                  <c:pt idx="2">
                    <c:v>82%</c:v>
                  </c:pt>
                  <c:pt idx="3">
                    <c:v>69%</c:v>
                  </c:pt>
                  <c:pt idx="4">
                    <c:v>80%</c:v>
                  </c:pt>
                  <c:pt idx="5">
                    <c:v>72%</c:v>
                  </c:pt>
                  <c:pt idx="8">
                    <c:v>74%</c:v>
                  </c:pt>
                  <c:pt idx="9">
                    <c:v>73%</c:v>
                  </c:pt>
                  <c:pt idx="10">
                    <c:v>76%</c:v>
                  </c:pt>
                  <c:pt idx="11">
                    <c:v>81%</c:v>
                  </c:pt>
                  <c:pt idx="12">
                    <c:v>82%</c:v>
                  </c:pt>
                  <c:pt idx="13">
                    <c:v>85%</c:v>
                  </c:pt>
                  <c:pt idx="14">
                    <c:v>88%</c:v>
                  </c:pt>
                  <c:pt idx="15">
                    <c:v>87%</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D294F112-1E11-4A01-8F98-F08383E84FB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A2122A1A-CA59-4D31-99B0-6BECD3BA6D4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CF61E5B4-1425-4B9B-9A15-5E517A5B81C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37E3FB69-7267-4A55-91C3-4C922E2F101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653C6558-F438-415E-A4EC-F2C6467A97BC}"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102B419-5B90-4378-9E66-5F36B319C8E3}"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7F2AB4A2-2626-42F0-BEE9-72BBB311FB5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c:v>
                </c:pt>
                <c:pt idx="3">
                  <c:v>0</c:v>
                </c:pt>
                <c:pt idx="5">
                  <c:v>0.75</c:v>
                </c:pt>
                <c:pt idx="6">
                  <c:v>0.78</c:v>
                </c:pt>
                <c:pt idx="7">
                  <c:v>0.82</c:v>
                </c:pt>
                <c:pt idx="8">
                  <c:v>0.8</c:v>
                </c:pt>
                <c:pt idx="9">
                  <c:v>0.82</c:v>
                </c:pt>
                <c:pt idx="13">
                  <c:v>0.76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F86BD35-1DB4-4915-8EFD-DC864D6521E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EEB719F5-E963-471B-A957-5460598F21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D310B6B7-C85E-43D2-9625-7D8DF54CE1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54B2B111-5E03-451C-AF60-94CDFC6DA0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2863A2F9-94DC-4999-82B8-762CB69AFF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357268F4-6992-4D40-AE60-C7C09073DA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940213F7-7D88-448D-A09F-9C0516987E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0.19999999999999996</c:v>
                </c:pt>
                <c:pt idx="2">
                  <c:v>1</c:v>
                </c:pt>
                <c:pt idx="3">
                  <c:v>1</c:v>
                </c:pt>
                <c:pt idx="4">
                  <c:v>1</c:v>
                </c:pt>
                <c:pt idx="5">
                  <c:v>0.25</c:v>
                </c:pt>
                <c:pt idx="6">
                  <c:v>0.21999999999999997</c:v>
                </c:pt>
                <c:pt idx="7">
                  <c:v>0.18000000000000005</c:v>
                </c:pt>
                <c:pt idx="8">
                  <c:v>0.19999999999999996</c:v>
                </c:pt>
                <c:pt idx="9">
                  <c:v>0.18000000000000005</c:v>
                </c:pt>
                <c:pt idx="10">
                  <c:v>1</c:v>
                </c:pt>
                <c:pt idx="11">
                  <c:v>1</c:v>
                </c:pt>
                <c:pt idx="12">
                  <c:v>1</c:v>
                </c:pt>
                <c:pt idx="13">
                  <c:v>0.24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80%</c:v>
                  </c:pt>
                  <c:pt idx="5">
                    <c:v>75%</c:v>
                  </c:pt>
                  <c:pt idx="6">
                    <c:v>78%</c:v>
                  </c:pt>
                  <c:pt idx="7">
                    <c:v>82%</c:v>
                  </c:pt>
                  <c:pt idx="8">
                    <c:v>80%</c:v>
                  </c:pt>
                  <c:pt idx="9">
                    <c:v>82%</c:v>
                  </c:pt>
                  <c:pt idx="13">
                    <c:v>76%</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1C5F9D3B-849D-4C5B-9589-498F933D7B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90E9B7F8-8A94-424A-A176-5B8CADF760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EBCDD6DD-A227-4EDF-BF73-D816D42BB9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0A103924-9676-48F9-9AD6-D46282F730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BB33CAC9-1695-44A7-BBA4-5AAAF6CC4F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CC50604F-A2F8-4D62-912F-F1BC0C0B2C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2352EADD-A2E7-4477-AA67-6E7001935A32}"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60D37C7A-4FC1-4A51-878F-E9A720D3D4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2C1982A6-9324-4C1A-A10C-236F0272A0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71F09C6F-609E-48C4-9819-1CB3DF1FAD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57E1FB76-8D5E-4DC3-A2AE-CBE2C9FD57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B882998-F704-41AB-BBCF-FFB8E24921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82C29C7-5B78-40AC-84AB-0E1B79E258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4C2429A5-1B76-4E3C-8F8E-094231D25F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E7434CC0-5F4C-4AA6-A0D7-EE30617C89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E850B556-6EAC-4A8A-9D1B-19F8F94A81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8A51DD52-A254-488E-BB0D-79549A57B7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0.88</c:v>
                </c:pt>
                <c:pt idx="2">
                  <c:v>0.81</c:v>
                </c:pt>
                <c:pt idx="3">
                  <c:v>0.69</c:v>
                </c:pt>
                <c:pt idx="4">
                  <c:v>0.83</c:v>
                </c:pt>
                <c:pt idx="5">
                  <c:v>0.79</c:v>
                </c:pt>
                <c:pt idx="6">
                  <c:v>0.86</c:v>
                </c:pt>
                <c:pt idx="7">
                  <c:v>0.81</c:v>
                </c:pt>
                <c:pt idx="8">
                  <c:v>0.85</c:v>
                </c:pt>
                <c:pt idx="9">
                  <c:v>0.84</c:v>
                </c:pt>
                <c:pt idx="10">
                  <c:v>0.84</c:v>
                </c:pt>
                <c:pt idx="11">
                  <c:v>0.82</c:v>
                </c:pt>
                <c:pt idx="12">
                  <c:v>0.81</c:v>
                </c:pt>
                <c:pt idx="13">
                  <c:v>0.71</c:v>
                </c:pt>
                <c:pt idx="14">
                  <c:v>0.74</c:v>
                </c:pt>
                <c:pt idx="15">
                  <c:v>0.82</c:v>
                </c:pt>
                <c:pt idx="16">
                  <c:v>0.76</c:v>
                </c:pt>
                <c:pt idx="17">
                  <c:v>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28D1C85-C9B1-4ED5-9344-5CC58081A1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FF0931AB-4AC5-431F-A486-B3C696BCB1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7190D3C8-9ED3-4D41-8C43-659F01F43C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9D7117B5-3054-45AA-A39E-42977B8BF4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7DEBC765-3E6D-480D-8BC6-F8E28CB00D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DBBBC586-EE6A-4035-97EC-EABA6C9931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858AD1D2-8A02-44CF-888A-1D58961E6B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F46F6A11-ABFB-4185-8C38-EB7F02F643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41C3AB6-E3A2-4474-92E9-7556BEB5A4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0996C310-BD03-46EF-B336-9DF69CB95A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8339212D-3509-41C1-AC43-4056B94760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E4F12870-2A8F-4485-8F51-DE1FB392DA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F2A1B515-B6F7-4D19-AEB2-10663EF9B0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8218FB9F-8264-4F6E-8271-4B83FD03F6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B6C988C-7512-4AEB-9871-C9E49CA474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0261653B-B398-45D2-B78C-3C893DFB18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0EC5D8F-F7EB-4D11-9B3E-8B42EA9A88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0.12</c:v>
                </c:pt>
                <c:pt idx="2">
                  <c:v>0.18999999999999995</c:v>
                </c:pt>
                <c:pt idx="3">
                  <c:v>0.31000000000000005</c:v>
                </c:pt>
                <c:pt idx="4">
                  <c:v>0.17000000000000004</c:v>
                </c:pt>
                <c:pt idx="5">
                  <c:v>0.20999999999999996</c:v>
                </c:pt>
                <c:pt idx="6">
                  <c:v>0.14000000000000001</c:v>
                </c:pt>
                <c:pt idx="7">
                  <c:v>0.18999999999999995</c:v>
                </c:pt>
                <c:pt idx="8">
                  <c:v>0.15000000000000002</c:v>
                </c:pt>
                <c:pt idx="9">
                  <c:v>0.16000000000000003</c:v>
                </c:pt>
                <c:pt idx="10">
                  <c:v>0.16000000000000003</c:v>
                </c:pt>
                <c:pt idx="11">
                  <c:v>0.18000000000000005</c:v>
                </c:pt>
                <c:pt idx="12">
                  <c:v>0.18999999999999995</c:v>
                </c:pt>
                <c:pt idx="13">
                  <c:v>0.29000000000000004</c:v>
                </c:pt>
                <c:pt idx="14">
                  <c:v>0.26</c:v>
                </c:pt>
                <c:pt idx="15">
                  <c:v>0.18000000000000005</c:v>
                </c:pt>
                <c:pt idx="16">
                  <c:v>0.24</c:v>
                </c:pt>
                <c:pt idx="17">
                  <c:v>0.19999999999999996</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88%</c:v>
                  </c:pt>
                  <c:pt idx="2">
                    <c:v>81%</c:v>
                  </c:pt>
                  <c:pt idx="3">
                    <c:v>69%</c:v>
                  </c:pt>
                  <c:pt idx="4">
                    <c:v>83%</c:v>
                  </c:pt>
                  <c:pt idx="5">
                    <c:v>79%</c:v>
                  </c:pt>
                  <c:pt idx="6">
                    <c:v>86%</c:v>
                  </c:pt>
                  <c:pt idx="7">
                    <c:v>81%</c:v>
                  </c:pt>
                  <c:pt idx="8">
                    <c:v>85%</c:v>
                  </c:pt>
                  <c:pt idx="9">
                    <c:v>84%</c:v>
                  </c:pt>
                  <c:pt idx="10">
                    <c:v>84%</c:v>
                  </c:pt>
                  <c:pt idx="11">
                    <c:v>82%</c:v>
                  </c:pt>
                  <c:pt idx="12">
                    <c:v>81%</c:v>
                  </c:pt>
                  <c:pt idx="13">
                    <c:v>71%</c:v>
                  </c:pt>
                  <c:pt idx="14">
                    <c:v>74%</c:v>
                  </c:pt>
                  <c:pt idx="15">
                    <c:v>82%</c:v>
                  </c:pt>
                  <c:pt idx="16">
                    <c:v>76%</c:v>
                  </c:pt>
                  <c:pt idx="17">
                    <c:v>80%</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1E72E5D8-9EA1-4030-A3C2-72A1ECD4CB2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88D5AC36-AD84-4A0F-9434-EA79ED50CCF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556DC360-B594-4F64-AFD6-E791F5B3938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02E3D50A-3E17-4F96-B2C1-155F978B472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2CF2B87-80DF-4373-8DDC-EF322673588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3E53FB62-EEE1-4A24-B6AC-F7A4615BE8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B3770177-FB7B-4986-860F-A3EA37C303DB}"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F0B93C3C-B8D3-4169-8D75-CC11D66841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F65025F6-734A-4BC8-AFB9-C8340C805FF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5FCA4D72-A0DA-48C2-995D-DC557FFE436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c:v>
                </c:pt>
                <c:pt idx="3">
                  <c:v>0</c:v>
                </c:pt>
                <c:pt idx="4" formatCode="0%">
                  <c:v>0.78</c:v>
                </c:pt>
                <c:pt idx="5" formatCode="0%">
                  <c:v>0.84</c:v>
                </c:pt>
                <c:pt idx="6" formatCode="0%">
                  <c:v>0.82</c:v>
                </c:pt>
                <c:pt idx="7" formatCode="0%">
                  <c:v>0.76</c:v>
                </c:pt>
                <c:pt idx="8" formatCode="0%">
                  <c:v>0.86</c:v>
                </c:pt>
                <c:pt idx="9" formatCode="0%">
                  <c:v>0.75</c:v>
                </c:pt>
                <c:pt idx="10" formatCode="0%">
                  <c:v>0.71</c:v>
                </c:pt>
                <c:pt idx="11" formatCode="0%">
                  <c:v>0.73</c:v>
                </c:pt>
                <c:pt idx="12" formatCode="0%">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D791BE67-FF77-4EAC-A945-2949E5DD1A4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7C9AA2DB-741D-43E2-95C0-2B5480ADF3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08E23277-D14E-4A50-B93C-5996E03DD2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BC6F2A51-BF3D-4A38-A84D-D64F86A435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FC244F7D-ABB0-4B56-985F-2F84728BAB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27A76A6F-8EF2-4794-A97E-9BE420D909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18B178CE-3C3B-44FE-B624-D338D9C150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3346CB28-1F1F-444E-8C1E-E26CCD343D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61C16507-1A01-42A8-BF04-67B938FA6C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3B8F0001-9C20-42C1-8157-5DEE33ACF2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0.19999999999999996</c:v>
                </c:pt>
                <c:pt idx="2">
                  <c:v>1</c:v>
                </c:pt>
                <c:pt idx="3">
                  <c:v>1</c:v>
                </c:pt>
                <c:pt idx="4">
                  <c:v>0.21999999999999997</c:v>
                </c:pt>
                <c:pt idx="5">
                  <c:v>0.16000000000000003</c:v>
                </c:pt>
                <c:pt idx="6">
                  <c:v>0.18000000000000005</c:v>
                </c:pt>
                <c:pt idx="7">
                  <c:v>0.24</c:v>
                </c:pt>
                <c:pt idx="8">
                  <c:v>0.14000000000000001</c:v>
                </c:pt>
                <c:pt idx="9">
                  <c:v>0.25</c:v>
                </c:pt>
                <c:pt idx="10">
                  <c:v>0.29000000000000004</c:v>
                </c:pt>
                <c:pt idx="11">
                  <c:v>0.27</c:v>
                </c:pt>
                <c:pt idx="12">
                  <c:v>0.28000000000000003</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80%</c:v>
                  </c:pt>
                  <c:pt idx="4">
                    <c:v>78%</c:v>
                  </c:pt>
                  <c:pt idx="5">
                    <c:v>84%</c:v>
                  </c:pt>
                  <c:pt idx="6">
                    <c:v>82%</c:v>
                  </c:pt>
                  <c:pt idx="7">
                    <c:v>76%</c:v>
                  </c:pt>
                  <c:pt idx="8">
                    <c:v>86%</c:v>
                  </c:pt>
                  <c:pt idx="9">
                    <c:v>75%</c:v>
                  </c:pt>
                  <c:pt idx="10">
                    <c:v>71%</c:v>
                  </c:pt>
                  <c:pt idx="11">
                    <c:v>73%</c:v>
                  </c:pt>
                  <c:pt idx="12">
                    <c:v>72%</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8B03C9FA-5F8F-4541-9327-EFDDFE5513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4E3F7E5F-981B-4340-A917-5E1C4CE0AE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CCA19348-91F9-46E6-985D-1F5D402DEE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4AC616B3-3335-41BC-8C34-2C105AE197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02BB4CEF-AE81-4C81-A8F2-0A54172F46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B0B806E3-06BE-4387-9087-335EB346B5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384ED21B-D79B-4A67-94F3-19690A764C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c:v>
                </c:pt>
                <c:pt idx="2">
                  <c:v>0.66</c:v>
                </c:pt>
                <c:pt idx="3">
                  <c:v>0.74</c:v>
                </c:pt>
                <c:pt idx="4">
                  <c:v>0.82</c:v>
                </c:pt>
                <c:pt idx="5">
                  <c:v>0.7</c:v>
                </c:pt>
                <c:pt idx="7" formatCode="0%;;">
                  <c:v>0</c:v>
                </c:pt>
                <c:pt idx="8" formatCode="0%;;">
                  <c:v>0.78</c:v>
                </c:pt>
                <c:pt idx="9" formatCode="0%;;">
                  <c:v>0.8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9F319545-E16D-4648-9F1E-941D9229C6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387FB92C-6DB2-4F8C-96DC-523FB4946E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360745DE-526C-4D12-9A84-77DF0454BD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4165DBC4-CC4A-4216-A17D-7837F3A28C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146DD519-F9E4-476F-94F2-F75A6EF7B1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A17D8A71-AF5A-43D7-A3CB-28B3371D07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788D56E7-9795-48D9-B776-22F48895FF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0.19999999999999996</c:v>
                </c:pt>
                <c:pt idx="2">
                  <c:v>0.33999999999999997</c:v>
                </c:pt>
                <c:pt idx="3">
                  <c:v>0.26</c:v>
                </c:pt>
                <c:pt idx="4">
                  <c:v>0.18000000000000005</c:v>
                </c:pt>
                <c:pt idx="5">
                  <c:v>0.30000000000000004</c:v>
                </c:pt>
                <c:pt idx="6">
                  <c:v>1</c:v>
                </c:pt>
                <c:pt idx="7">
                  <c:v>1</c:v>
                </c:pt>
                <c:pt idx="8">
                  <c:v>0.21999999999999997</c:v>
                </c:pt>
                <c:pt idx="9">
                  <c:v>0.19999999999999996</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80%</c:v>
                  </c:pt>
                  <c:pt idx="2">
                    <c:v>66%</c:v>
                  </c:pt>
                  <c:pt idx="3">
                    <c:v>74%</c:v>
                  </c:pt>
                  <c:pt idx="4">
                    <c:v>82%</c:v>
                  </c:pt>
                  <c:pt idx="5">
                    <c:v>70%</c:v>
                  </c:pt>
                  <c:pt idx="8">
                    <c:v>78%</c:v>
                  </c:pt>
                  <c:pt idx="9">
                    <c:v>80%</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71</c:v>
                </c:pt>
                <c:pt idx="2">
                  <c:v>63</c:v>
                </c:pt>
                <c:pt idx="3">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64A1-47B6-A98E-1D19FCBA7FD4}"/>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29</c:v>
                </c:pt>
                <c:pt idx="2">
                  <c:v>37</c:v>
                </c:pt>
                <c:pt idx="3">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38</c:v>
                </c:pt>
                <c:pt idx="2">
                  <c:v>37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0.5</c:v>
                </c:pt>
                <c:pt idx="1">
                  <c:v>0.53</c:v>
                </c:pt>
                <c:pt idx="2">
                  <c:v>0.53</c:v>
                </c:pt>
                <c:pt idx="3">
                  <c:v>0.56999999999999995</c:v>
                </c:pt>
                <c:pt idx="4">
                  <c:v>0.57999999999999996</c:v>
                </c:pt>
                <c:pt idx="5">
                  <c:v>0.59</c:v>
                </c:pt>
                <c:pt idx="6">
                  <c:v>0.59</c:v>
                </c:pt>
                <c:pt idx="7">
                  <c:v>0.59</c:v>
                </c:pt>
                <c:pt idx="8">
                  <c:v>0.6</c:v>
                </c:pt>
                <c:pt idx="9">
                  <c:v>0.61</c:v>
                </c:pt>
                <c:pt idx="10">
                  <c:v>0.61</c:v>
                </c:pt>
                <c:pt idx="11">
                  <c:v>0.62</c:v>
                </c:pt>
                <c:pt idx="12">
                  <c:v>0.62</c:v>
                </c:pt>
                <c:pt idx="13">
                  <c:v>0.64</c:v>
                </c:pt>
                <c:pt idx="14">
                  <c:v>0.64</c:v>
                </c:pt>
                <c:pt idx="15">
                  <c:v>0.65</c:v>
                </c:pt>
                <c:pt idx="16">
                  <c:v>0.66</c:v>
                </c:pt>
                <c:pt idx="17">
                  <c:v>0.67</c:v>
                </c:pt>
                <c:pt idx="18">
                  <c:v>0.68</c:v>
                </c:pt>
                <c:pt idx="19">
                  <c:v>0.68</c:v>
                </c:pt>
                <c:pt idx="20">
                  <c:v>0.68</c:v>
                </c:pt>
                <c:pt idx="21">
                  <c:v>0.69</c:v>
                </c:pt>
                <c:pt idx="22">
                  <c:v>0.69</c:v>
                </c:pt>
                <c:pt idx="23">
                  <c:v>0.7</c:v>
                </c:pt>
                <c:pt idx="24">
                  <c:v>0.71</c:v>
                </c:pt>
                <c:pt idx="25">
                  <c:v>0.74</c:v>
                </c:pt>
                <c:pt idx="26">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0.63</c:v>
                </c:pt>
                <c:pt idx="1">
                  <c:v>0.2</c:v>
                </c:pt>
                <c:pt idx="2">
                  <c:v>0.11</c:v>
                </c:pt>
                <c:pt idx="3">
                  <c:v>0.16</c:v>
                </c:pt>
                <c:pt idx="4">
                  <c:v>0.02</c:v>
                </c:pt>
                <c:pt idx="5">
                  <c:v>0.34</c:v>
                </c:pt>
                <c:pt idx="6">
                  <c:v>0.23</c:v>
                </c:pt>
                <c:pt idx="7">
                  <c:v>0.03</c:v>
                </c:pt>
                <c:pt idx="8">
                  <c:v>0.04</c:v>
                </c:pt>
                <c:pt idx="9">
                  <c:v>0.05</c:v>
                </c:pt>
                <c:pt idx="10">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72</c:v>
                </c:pt>
                <c:pt idx="2">
                  <c:v>55</c:v>
                </c:pt>
                <c:pt idx="3">
                  <c:v>42</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35</c:v>
                </c:pt>
                <c:pt idx="1">
                  <c:v>28</c:v>
                </c:pt>
                <c:pt idx="2">
                  <c:v>45</c:v>
                </c:pt>
                <c:pt idx="3">
                  <c:v>58</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66</c:v>
                </c:pt>
                <c:pt idx="2">
                  <c:v>50</c:v>
                </c:pt>
                <c:pt idx="3">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18</c:v>
                </c:pt>
                <c:pt idx="2">
                  <c:v>29</c:v>
                </c:pt>
                <c:pt idx="3">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16</c:v>
                </c:pt>
                <c:pt idx="1">
                  <c:v>25</c:v>
                </c:pt>
                <c:pt idx="2">
                  <c:v>20</c:v>
                </c:pt>
                <c:pt idx="3">
                  <c:v>18</c:v>
                </c:pt>
                <c:pt idx="4">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2500" lnSpcReduction="10000"/>
          </a:bodyPr>
          <a:lstStyle/>
          <a:p>
            <a:pPr algn="l">
              <a:lnSpc>
                <a:spcPct val="110000"/>
              </a:lnSpc>
            </a:pPr>
            <a:r>
              <a:rPr kumimoji="0" lang="en-GB" sz="6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MID AND SOUTH ESSEX ICS</a:t>
            </a:r>
            <a:endParaRPr lang="en-GB" sz="2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MID AND SOUTH ESSEX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MID AND SOUTH ESSEX ICS, 54,531</a:t>
            </a:r>
            <a:r>
              <a:rPr lang="en-GB" sz="1600"/>
              <a:t> questionnaires were sent out, and </a:t>
            </a:r>
            <a:r>
              <a:rPr lang="en-GB" sz="1600" b="1">
                <a:solidFill>
                  <a:srgbClr val="005EB8"/>
                </a:solidFill>
              </a:rPr>
              <a:t>17,573</a:t>
            </a:r>
            <a:r>
              <a:rPr lang="en-GB" sz="1600"/>
              <a:t> were returned completed. This represents a response rate of </a:t>
            </a:r>
            <a:r>
              <a:rPr lang="en-GB" sz="1600" b="1">
                <a:solidFill>
                  <a:srgbClr val="005EB8"/>
                </a:solidFill>
              </a:rPr>
              <a:t>32%</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0119543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9380897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1615011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649128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589350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159257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154623670"/>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(17,341); ICS 2022 (16,601); ICS 2021 (19,036); ICS 2020 (16,560); PCN bases range from 217 to 1,143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14945226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1969540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73046622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383419003"/>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11304928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84105339"/>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7812390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235789527"/>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99981652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50246975"/>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0065362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BRAINTREE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BENFLEET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BASILDON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SOUTHEND 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CANVEY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SOUTHEND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PHOENIX (MID ESSEX)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ROCHFORD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SOUTHEND WEST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BRENTWOOD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BILLERICAY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COLNE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STANFORD-LE-HOPE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DENGIE &amp; SOUTH WOODHAM FERRERS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RAYLEIGH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CHELMSFORD CITY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CHELMSFORD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633314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82940112"/>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(17,341); PCN bases range from 217 to 1,143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9753506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6222025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64401726"/>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1392923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947928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7878250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8606406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51%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041848431"/>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(16,919); ICS 2022 (16,212); ICS 2021 (18,456); ICS 2020 (16,364); PCN bases range from 205 to 1,113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13264052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842324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2573840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4167396481"/>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943449684"/>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88716629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5403225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64153225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9214489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PHOENIX (MID ESSEX)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BRAINTREE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CHELMSFORD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ROCHFORD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BASILDON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SOUTHEND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BENFLEET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BRENTWOOD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SOUTHEND 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RAYLEIGH AND DISTRICT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COLNE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SOUTHEND WEST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BILLERICAY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CANVEY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CHELMSFORD CITY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DENGIE &amp; SOUTH WOODHAM FERRERS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STANFORD-LE-HOPE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454581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105388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8983798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(16,919); PCN bases range from 205 to 1,113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5414210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3817852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843518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122884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657707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68224196"/>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(17,001); ICS 2022 (16,115); ICS 2021 (18,528); ICS 2020 (16,589); PCN bases range from 213 to 1,121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9406631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0242799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0491559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96262345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60558197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146740868"/>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077556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6407332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CANVEY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SOUTHEND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BRAINTREE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SOUTHEND VICTORIA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SOUTHEND WEST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BENFLEET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PHOENIX (MID ESSEX)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CHELMSFORD CITY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RAYLEIGH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ROCHFORD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BRENTWOOD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STANFORD-LE-HOPE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COLNE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DENGIE &amp; SOUTH WOODHAM FERRERS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BILLERICAY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CHELMSFORD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056694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222530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8941191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(17,001); PCN bases range from 213 to 1,121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4772737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06094141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9649492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(17,374); PCN bases range from 216 to 1,143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48940412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044351732"/>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1542966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3723053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244520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431945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100006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628019882"/>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(8,262); ICS 2022 (7,868); ICS 2021 (8,183); ICS 2020 (5,862); PCN bases range from 107 to 603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258953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2299399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6075919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42217160"/>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0804397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7304174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(46%)</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005052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0491676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BENFLEET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SOUTHEND WEST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ROCHFORD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STANFORD-LE-HOPE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PHOENIX (MID ESSEX)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BRAINTREE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DENGIE &amp; SOUTH WOODHAM FERRERS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SOUTHEND 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SOUTHEND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CANVEY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BRENTWOOD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BILLERICAY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CHELMSFORD CITY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COLNE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CHELMSFORD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RAYLEIGH AND DISTRICT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433338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108943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8553430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(8,262); PCN bases range from 107 to 603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36225001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154379291"/>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543361514"/>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314217591"/>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710221000"/>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014007908"/>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(13,237); ICS 2022 (12,496); ICS 2021 (13,215); PCN bases range from 151 to 893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284562571"/>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3774691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1637899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608873101"/>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3231373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3648897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41403886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09868110"/>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5531456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BRAINTREE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PHOENIX (MID ESSEX)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BENFLEET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GRAYS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BRENTWOOD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CANVEY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SOUTHEND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COLNE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SOUTHEND WEST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CHELMSFORD CITY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BILLERICAY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DENGIE &amp; SOUTH WOODHAM FERRERS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SOUTHEND 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STANFORD-LE-HOPE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ROCHFORD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RAYLEIGH AND DISTRICT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CHELMSFORD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274903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618927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96520206"/>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(13,237); PCN bases range from 151 to 893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75146031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54998038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122656058"/>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348703692"/>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997547123"/>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(14,488); ICS 2022 (13,744); ICS 2021 (16,054); PCN bases range from 198 to 916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210052904"/>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4150053213"/>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0152424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820336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(14%)</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30272149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314578720"/>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MID AND SOUTH ESSEX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3132217303"/>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377101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218405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7477829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SOUTHEND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BENFLEET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BASILDON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BRAINTREE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CANVEY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SOUTHEND 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STANFORD-LE-HOPE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SOUTHEND WEST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DENGIE &amp; SOUTH WOODHAM FERRERS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PHOENIX (MID ESSEX)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ROCHFORD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CHELMSFORD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BILLERICAY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CHELMSFORD CITY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RAYLEIGH AND DISTRICT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COLNE VALLEY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421124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347638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82123629"/>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(14,488); PCN bases range from 198 to 916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95382590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55370315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(2,407)</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04647164"/>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0405751"/>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91359223"/>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6385711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36930413"/>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146096763"/>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(16,521); ICS 2022 (15,621); ICS 2021 (17,565); ICS 2020 (15,637); PCN bases range from 204 to 1,086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5047573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519077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40848098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91121679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20898943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18643809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678648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9244864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4507790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BENFLEET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CENTRAL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BRAINTREE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BASILDON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CANVEY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SOUTHEND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PHOENIX (MID ESSEX)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SOUTHEND 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RAYLEIGH AND DISTRICT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ROCHFORD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STANFORD-LE-HOPE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SOUTHEND WEST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COLNE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BILLERICAY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CHELMSFORD CITY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CHELMSFORD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DENGIE &amp; SOUTH WOODHAM FERRERS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71853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273223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42906962"/>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(16,521); PCN bases range from 204 to 1,086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91511935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79636008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814668883"/>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968901739"/>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(16,261); PCN bases range from 203 to 1,064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588579789"/>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07119811"/>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97686205"/>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00115162"/>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73327278"/>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81450348"/>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761573231"/>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(15,790); ICS 2022 (15,035); ICS 2021 (16,953); PCN bases range from 197 to 1,022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3548626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4187778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8388125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490140333"/>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07885441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368594190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9341015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9676688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CENTRAL BASILDON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BRAINTREE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CANVEY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PHOENIX (MID ESSEX)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COLNE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BILLERICAY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BRENTWOOD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CHELMSFORD CITY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SOUTHEND WEST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SOUTHEND VICTORIA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ROCHFORD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SOUTHEND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DENGIE &amp; SOUTH WOODHAM FERRERS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BENFLEET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STANFORD-LE-HOPE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RAYLEIGH AND DISTRICT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CHELMSFORD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6078735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777394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45188681"/>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(15,790); PCN bases range from 197 to 1,022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43023321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33053446"/>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12023542"/>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748216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008499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131397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57%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919317804"/>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(14,809); ICS 2022 (13,924); ICS 2021 (16,495); ICS 2020 (15,350); PCN bases range from 184 to 980</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10463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6013264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503870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3058233094"/>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449234527"/>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60027230"/>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659858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82271233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5126619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BENFLEET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BRAINTREE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PHOENIX (MID ESSEX)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CANVEY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SOUTHEND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BRENTWOOD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CHELMSFORD CITY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ROCHFORD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COLNE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SOUTHEND 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DENGIE &amp; SOUTH WOODHAM FERRERS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RAYLEIGH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STANFORD-LE-HOPE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BILLERICAY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SOUTHEND WEST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CHELMSFORD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474685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898196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67239009"/>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(14,809); PCN bases range from 184 to 980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404714548"/>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5176291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7537259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333186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1386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25173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73305408"/>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(16,180); ICS 2022 (15,487); ICS 2021 (17,559); ICS 2020 (15,833); PCN bases range from 203 to 1,065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3889945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0734390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40131172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869321948"/>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207141818"/>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096471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9074241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0322196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619272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693314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030050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03934175"/>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(15,979); ICS 2022 (15,278); ICS 2021 (17,279); ICS 2020 (15,807); PCN bases range from 203 to 1,036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7813956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9941004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1357898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46843664"/>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791778150"/>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4247414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3431689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461986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161132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815708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259940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7925964"/>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(15,607); ICS 2022 (14,927); ICS 2021 (17,393); ICS 2020 (15,748); PCN bases range from 196 to 1,020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5681035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1760022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987489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341831864"/>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724953789"/>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4775991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8330136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594797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134064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125251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677713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21965112"/>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(6,613); ICS 2022 (6,559); ICS 2021 (7,404); ICS 2020 (6,001); PCN bases range from 77 to 469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9536459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7093481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0576567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842202063"/>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928511079"/>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39029218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95678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1395928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840355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387728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170111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6818559"/>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(14,121); ICS 2022 (13,516); ICS 2021 (15,372); ICS 2020 (13,853); PCN bases range from 179 to 916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95547983"/>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995510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2564869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364132849"/>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671929346"/>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99406076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9975079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207628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498114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27206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116782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32891327"/>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(15,887); ICS 2022 (15,202); ICS 2021 (17,274); ICS 2020 (15,626); PCN bases range from 201 to 1,031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2345522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8097410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3958934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855091919"/>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573974873"/>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352075330"/>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4976196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021299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429279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027125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798945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2992571757"/>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56904690"/>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(15,979); ICS 2022 (15,309); ICS 2021 (17,334); ICS 2020 (15,565); PCN bases range from 199 to 1,027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738802262"/>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4869210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763449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233948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35694879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704359315"/>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 to 9,034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223721819"/>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92 to 14,475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819806398"/>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 to 15,327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877421758"/>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517 to 3,453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421173279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829545299"/>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758275118"/>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103932121"/>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1618316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MID AND SOUTH ESSEX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90463008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123135033"/>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(15,607).</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17655820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431558689"/>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5,189</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418467692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324469364"/>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4015686521"/>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1,728 to 4,054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928710329"/>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102 to 4,849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0069365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MID AND SOUTH ESSEX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529694206"/>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(15,607).</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94958786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65760984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27665182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747791237"/>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443100694"/>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587363609"/>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 to 9,145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88570584"/>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155 to 14,019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415795086"/>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3,349 to 11,958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8793945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MID AND SOUTH ESSEX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095672242"/>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(15,607).</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72818328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62903753"/>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4254969"/>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6138754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1777928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91677569"/>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760251589"/>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(6,612); ICS 2022 (6,088); ICS 2021 (6,796); ICS 2020 (6,482); PCN bases range from 82 to 436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926126521"/>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303266772"/>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1045434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2577019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414421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94112027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6590716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3723114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TILBURY AND CHADWELL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WITHAM &amp; MALDON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BASILDON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WICKFORD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CHELMER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BRAINTREE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SOUTHEND VICTORIA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CANVEY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SOUTHEND WEST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CHELMSFORD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SS9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BENFLEET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AEGROS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SOUTHEND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PHOENIX (MID ESSEX)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ROCHFORD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COLNE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BILLERICAY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RAYLEIGH AND DISTRICT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CHELMSFORD CITY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STANFORD-LE-HOPE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DENGIE &amp; SOUTH WOODHAM FERRERS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76502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68042951"/>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(6,612); PCN bases range from 82 to 436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7738177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02021430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95862290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(3,719)</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25%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23866723"/>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57417757"/>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582673586"/>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(3,365); ICS 2022 (3,004); ICS 2021 (3,099); ICS 2020 (3,095).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2289685103"/>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31552704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41948233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021512355"/>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680006232"/>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7197750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29896577"/>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732547238"/>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9929542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5584206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523570672"/>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144245557"/>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MID AND SOUTH ESSEX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2902930244"/>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(3,539); ICS 2022 (3,164); ICS 2021 (3,289); ICS 2020 (3,193).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19643</TotalTime>
  <Words>10694</Words>
  <Application>Microsoft Office PowerPoint</Application>
  <PresentationFormat>Widescreen</PresentationFormat>
  <Paragraphs>1962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820</cp:revision>
  <dcterms:created xsi:type="dcterms:W3CDTF">2020-01-09T15:19:38Z</dcterms:created>
  <dcterms:modified xsi:type="dcterms:W3CDTF">2023-07-11T20:37:09Z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