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76</c:v>
                </c:pt>
                <c:pt idx="1">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30</c:v>
                </c:pt>
                <c:pt idx="2">
                  <c:v>12</c:v>
                </c:pt>
                <c:pt idx="3">
                  <c:v>6</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0.61</c:v>
                </c:pt>
                <c:pt idx="1">
                  <c:v>0.66</c:v>
                </c:pt>
                <c:pt idx="2">
                  <c:v>0.66</c:v>
                </c:pt>
                <c:pt idx="3">
                  <c:v>0.72</c:v>
                </c:pt>
                <c:pt idx="4">
                  <c:v>0.72</c:v>
                </c:pt>
                <c:pt idx="5">
                  <c:v>0.73</c:v>
                </c:pt>
                <c:pt idx="6">
                  <c:v>0.79</c:v>
                </c:pt>
                <c:pt idx="7">
                  <c:v>0.81</c:v>
                </c:pt>
                <c:pt idx="8">
                  <c:v>0.82</c:v>
                </c:pt>
                <c:pt idx="9">
                  <c:v>0.84</c:v>
                </c:pt>
                <c:pt idx="10">
                  <c:v>0.85</c:v>
                </c:pt>
                <c:pt idx="11">
                  <c:v>0.86</c:v>
                </c:pt>
                <c:pt idx="12">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0.43</c:v>
                </c:pt>
                <c:pt idx="1">
                  <c:v>0.28000000000000003</c:v>
                </c:pt>
                <c:pt idx="2">
                  <c:v>0.47</c:v>
                </c:pt>
                <c:pt idx="3">
                  <c:v>0.24</c:v>
                </c:pt>
                <c:pt idx="4">
                  <c:v>0.03</c:v>
                </c:pt>
                <c:pt idx="5">
                  <c:v>0.26</c:v>
                </c:pt>
                <c:pt idx="6">
                  <c:v>0.1</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67</c:v>
                </c:pt>
                <c:pt idx="1">
                  <c:v>47</c:v>
                </c:pt>
                <c:pt idx="2">
                  <c:v>59</c:v>
                </c:pt>
                <c:pt idx="3">
                  <c:v>36</c:v>
                </c:pt>
                <c:pt idx="4">
                  <c:v>6</c:v>
                </c:pt>
                <c:pt idx="5">
                  <c:v>33</c:v>
                </c:pt>
                <c:pt idx="6">
                  <c:v>14</c:v>
                </c:pt>
                <c:pt idx="7">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29</c:v>
                </c:pt>
                <c:pt idx="1">
                  <c:v>11</c:v>
                </c:pt>
                <c:pt idx="2">
                  <c:v>43</c:v>
                </c:pt>
                <c:pt idx="3">
                  <c:v>16</c:v>
                </c:pt>
                <c:pt idx="4">
                  <c:v>1</c:v>
                </c:pt>
                <c:pt idx="5">
                  <c:v>23</c:v>
                </c:pt>
                <c:pt idx="6">
                  <c:v>6</c:v>
                </c:pt>
                <c:pt idx="7">
                  <c:v>17</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55</c:v>
                </c:pt>
                <c:pt idx="1">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35</c:v>
                </c:pt>
                <c:pt idx="2">
                  <c:v>11</c:v>
                </c:pt>
                <c:pt idx="3">
                  <c:v>21</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0.34</c:v>
                </c:pt>
                <c:pt idx="1">
                  <c:v>0.34</c:v>
                </c:pt>
                <c:pt idx="2">
                  <c:v>0.35</c:v>
                </c:pt>
                <c:pt idx="3">
                  <c:v>0.48</c:v>
                </c:pt>
                <c:pt idx="4">
                  <c:v>0.51</c:v>
                </c:pt>
                <c:pt idx="5">
                  <c:v>0.54</c:v>
                </c:pt>
                <c:pt idx="6">
                  <c:v>0.6</c:v>
                </c:pt>
                <c:pt idx="7">
                  <c:v>0.62</c:v>
                </c:pt>
                <c:pt idx="8">
                  <c:v>0.65</c:v>
                </c:pt>
                <c:pt idx="9">
                  <c:v>0.66</c:v>
                </c:pt>
                <c:pt idx="10">
                  <c:v>0.67</c:v>
                </c:pt>
                <c:pt idx="11">
                  <c:v>0.78</c:v>
                </c:pt>
                <c:pt idx="12">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53</c:v>
                </c:pt>
                <c:pt idx="1">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32</c:v>
                </c:pt>
                <c:pt idx="2">
                  <c:v>14</c:v>
                </c:pt>
                <c:pt idx="3">
                  <c:v>17</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0.38</c:v>
                </c:pt>
                <c:pt idx="1">
                  <c:v>0.4</c:v>
                </c:pt>
                <c:pt idx="2">
                  <c:v>0.48</c:v>
                </c:pt>
                <c:pt idx="3">
                  <c:v>0.51</c:v>
                </c:pt>
                <c:pt idx="4">
                  <c:v>0.54</c:v>
                </c:pt>
                <c:pt idx="5">
                  <c:v>0.56000000000000005</c:v>
                </c:pt>
                <c:pt idx="6">
                  <c:v>0.56999999999999995</c:v>
                </c:pt>
                <c:pt idx="7">
                  <c:v>0.6</c:v>
                </c:pt>
                <c:pt idx="8">
                  <c:v>0.61</c:v>
                </c:pt>
                <c:pt idx="9">
                  <c:v>0.67</c:v>
                </c:pt>
                <c:pt idx="10">
                  <c:v>0.75</c:v>
                </c:pt>
                <c:pt idx="11">
                  <c:v>0.8</c:v>
                </c:pt>
                <c:pt idx="12">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46</c:v>
                </c:pt>
                <c:pt idx="1">
                  <c:v>55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27</c:v>
                </c:pt>
                <c:pt idx="1">
                  <c:v>28</c:v>
                </c:pt>
                <c:pt idx="2">
                  <c:v>14</c:v>
                </c:pt>
                <c:pt idx="3">
                  <c:v>16</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0.37</c:v>
                </c:pt>
                <c:pt idx="1">
                  <c:v>0.37</c:v>
                </c:pt>
                <c:pt idx="2">
                  <c:v>0.41</c:v>
                </c:pt>
                <c:pt idx="3">
                  <c:v>0.44</c:v>
                </c:pt>
                <c:pt idx="4">
                  <c:v>0.47</c:v>
                </c:pt>
                <c:pt idx="5">
                  <c:v>0.52</c:v>
                </c:pt>
                <c:pt idx="6">
                  <c:v>0.59</c:v>
                </c:pt>
                <c:pt idx="7">
                  <c:v>0.62</c:v>
                </c:pt>
                <c:pt idx="8">
                  <c:v>0.64</c:v>
                </c:pt>
                <c:pt idx="9">
                  <c:v>0.69</c:v>
                </c:pt>
                <c:pt idx="10">
                  <c:v>0.71</c:v>
                </c:pt>
                <c:pt idx="11">
                  <c:v>0.75</c:v>
                </c:pt>
                <c:pt idx="12">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0.57999999999999996</c:v>
                </c:pt>
                <c:pt idx="1">
                  <c:v>0.13</c:v>
                </c:pt>
                <c:pt idx="2">
                  <c:v>0.18</c:v>
                </c:pt>
                <c:pt idx="3">
                  <c:v>7.0000000000000007E-2</c:v>
                </c:pt>
                <c:pt idx="4">
                  <c:v>0.03</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76</c:v>
                </c:pt>
                <c:pt idx="1">
                  <c:v>19</c:v>
                </c:pt>
                <c:pt idx="2">
                  <c:v>39</c:v>
                </c:pt>
                <c:pt idx="3">
                  <c:v>13</c:v>
                </c:pt>
                <c:pt idx="4">
                  <c:v>11</c:v>
                </c:pt>
                <c:pt idx="5">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38</c:v>
                </c:pt>
                <c:pt idx="1">
                  <c:v>8</c:v>
                </c:pt>
                <c:pt idx="2">
                  <c:v>3</c:v>
                </c:pt>
                <c:pt idx="3">
                  <c:v>2</c:v>
                </c:pt>
                <c:pt idx="4">
                  <c:v>0</c:v>
                </c:pt>
                <c:pt idx="5">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0.12</c:v>
                </c:pt>
                <c:pt idx="1">
                  <c:v>0.72</c:v>
                </c:pt>
                <c:pt idx="2">
                  <c:v>0.13</c:v>
                </c:pt>
                <c:pt idx="3">
                  <c:v>0.01</c:v>
                </c:pt>
                <c:pt idx="4">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39</c:v>
                </c:pt>
                <c:pt idx="1">
                  <c:v>86</c:v>
                </c:pt>
                <c:pt idx="2">
                  <c:v>38</c:v>
                </c:pt>
                <c:pt idx="3">
                  <c:v>3</c:v>
                </c:pt>
                <c:pt idx="4">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58</c:v>
                </c:pt>
                <c:pt idx="2">
                  <c:v>1</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6.3857831922451161E-2"/>
                  <c:y val="-8.902954608314607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1.5204245695821706E-2"/>
                  <c:y val="-0.10521673628008173"/>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86</c:v>
                </c:pt>
                <c:pt idx="1">
                  <c:v>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0.76</c:v>
                </c:pt>
                <c:pt idx="1">
                  <c:v>0.77</c:v>
                </c:pt>
                <c:pt idx="2">
                  <c:v>0.79</c:v>
                </c:pt>
                <c:pt idx="3">
                  <c:v>0.83</c:v>
                </c:pt>
                <c:pt idx="4">
                  <c:v>0.86</c:v>
                </c:pt>
                <c:pt idx="5">
                  <c:v>0.87</c:v>
                </c:pt>
                <c:pt idx="6">
                  <c:v>0.88</c:v>
                </c:pt>
                <c:pt idx="7">
                  <c:v>0.89</c:v>
                </c:pt>
                <c:pt idx="8">
                  <c:v>0.89</c:v>
                </c:pt>
                <c:pt idx="9">
                  <c:v>0.91</c:v>
                </c:pt>
                <c:pt idx="10">
                  <c:v>0.91</c:v>
                </c:pt>
                <c:pt idx="11">
                  <c:v>0.93</c:v>
                </c:pt>
                <c:pt idx="12">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9939530200779851E-2"/>
                  <c:y val="-8.093595098467829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2.7367642252479098E-2"/>
                  <c:y val="-0.10116993873084781"/>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60</c:v>
                </c:pt>
                <c:pt idx="1">
                  <c:v>27</c:v>
                </c:pt>
                <c:pt idx="2">
                  <c:v>5</c:v>
                </c:pt>
                <c:pt idx="3">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0.77</c:v>
                </c:pt>
                <c:pt idx="1">
                  <c:v>0.85</c:v>
                </c:pt>
                <c:pt idx="2">
                  <c:v>0.86</c:v>
                </c:pt>
                <c:pt idx="3">
                  <c:v>0.88</c:v>
                </c:pt>
                <c:pt idx="4">
                  <c:v>0.9</c:v>
                </c:pt>
                <c:pt idx="5">
                  <c:v>0.92</c:v>
                </c:pt>
                <c:pt idx="6">
                  <c:v>0.94</c:v>
                </c:pt>
                <c:pt idx="7">
                  <c:v>0.94</c:v>
                </c:pt>
                <c:pt idx="8">
                  <c:v>0.95</c:v>
                </c:pt>
                <c:pt idx="9">
                  <c:v>0.96</c:v>
                </c:pt>
                <c:pt idx="10">
                  <c:v>0.96</c:v>
                </c:pt>
                <c:pt idx="11">
                  <c:v>0.97</c:v>
                </c:pt>
                <c:pt idx="12">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16</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4.2995910552062172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30</c:v>
                </c:pt>
                <c:pt idx="2">
                  <c:v>12</c:v>
                </c:pt>
                <c:pt idx="3">
                  <c:v>8</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0.54</c:v>
                </c:pt>
                <c:pt idx="1">
                  <c:v>0.56999999999999995</c:v>
                </c:pt>
                <c:pt idx="2">
                  <c:v>0.62</c:v>
                </c:pt>
                <c:pt idx="3">
                  <c:v>0.68</c:v>
                </c:pt>
                <c:pt idx="4">
                  <c:v>0.69</c:v>
                </c:pt>
                <c:pt idx="5">
                  <c:v>0.72</c:v>
                </c:pt>
                <c:pt idx="6">
                  <c:v>0.75</c:v>
                </c:pt>
                <c:pt idx="7">
                  <c:v>0.77</c:v>
                </c:pt>
                <c:pt idx="8">
                  <c:v>0.8</c:v>
                </c:pt>
                <c:pt idx="9">
                  <c:v>0.8</c:v>
                </c:pt>
                <c:pt idx="10">
                  <c:v>0.82</c:v>
                </c:pt>
                <c:pt idx="11">
                  <c:v>0.84</c:v>
                </c:pt>
                <c:pt idx="12">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0.53</c:v>
                </c:pt>
                <c:pt idx="1">
                  <c:v>0.6</c:v>
                </c:pt>
                <c:pt idx="2">
                  <c:v>0.61</c:v>
                </c:pt>
                <c:pt idx="3">
                  <c:v>0.62</c:v>
                </c:pt>
                <c:pt idx="4">
                  <c:v>0.62</c:v>
                </c:pt>
                <c:pt idx="5">
                  <c:v>0.64</c:v>
                </c:pt>
                <c:pt idx="6">
                  <c:v>0.67</c:v>
                </c:pt>
                <c:pt idx="7">
                  <c:v>0.69</c:v>
                </c:pt>
                <c:pt idx="8">
                  <c:v>0.73</c:v>
                </c:pt>
                <c:pt idx="9">
                  <c:v>0.75</c:v>
                </c:pt>
                <c:pt idx="10">
                  <c:v>0.76</c:v>
                </c:pt>
                <c:pt idx="11">
                  <c:v>0.81</c:v>
                </c:pt>
                <c:pt idx="12">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0.24</c:v>
                </c:pt>
                <c:pt idx="1">
                  <c:v>0.7</c:v>
                </c:pt>
                <c:pt idx="2">
                  <c:v>0.03</c:v>
                </c:pt>
                <c:pt idx="3">
                  <c:v>0</c:v>
                </c:pt>
                <c:pt idx="4">
                  <c:v>0</c:v>
                </c:pt>
                <c:pt idx="5">
                  <c:v>0.02</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30</c:v>
                </c:pt>
                <c:pt idx="1">
                  <c:v>81</c:v>
                </c:pt>
                <c:pt idx="2">
                  <c:v>6</c:v>
                </c:pt>
                <c:pt idx="3">
                  <c:v>1</c:v>
                </c:pt>
                <c:pt idx="4">
                  <c:v>0</c:v>
                </c:pt>
                <c:pt idx="5">
                  <c:v>3</c:v>
                </c:pt>
                <c:pt idx="6">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62</c:v>
                </c:pt>
                <c:pt idx="2">
                  <c:v>1</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7565002296097701E-2"/>
                  <c:y val="-8.297328254362705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66</c:v>
                </c:pt>
                <c:pt idx="1">
                  <c:v>22</c:v>
                </c:pt>
                <c:pt idx="2">
                  <c:v>7</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5.8351592892084407E-2"/>
                  <c:y val="-8.297328254362705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22</c:v>
                </c:pt>
                <c:pt idx="2">
                  <c:v>8</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21</c:v>
                </c:pt>
                <c:pt idx="2">
                  <c:v>18</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61E-2"/>
                  <c:y val="-0.1056023596009799"/>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34</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0.1056023596009799"/>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27</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25E-2"/>
                  <c:y val="-0.10937387244387203"/>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28</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9.8059333915195598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7FF6EC27-88E3-4BF9-B686-F1AB98A24B4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79CFFD49-A401-4C91-8D3D-2A1135B16C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83DE9BA-675F-4363-95CA-A50DA743DC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50BF8CA3-F79D-4DA3-926A-869ACED42E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D334B33C-CA11-4E47-8640-4422032739E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2480C985-32A9-43E2-9547-66214DC5F2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EFEB260-A1B0-4DC7-A615-6803EE6B2E4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15D03B13-056F-436B-9722-5D5282895E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 ~</c:v>
                  </c:pt>
                  <c:pt idx="7">
                    <c:v>Prefer to self-describe ~</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0.87</c:v>
                </c:pt>
                <c:pt idx="3">
                  <c:v>0</c:v>
                </c:pt>
                <c:pt idx="4">
                  <c:v>0.87</c:v>
                </c:pt>
                <c:pt idx="5">
                  <c:v>0.87</c:v>
                </c:pt>
                <c:pt idx="6">
                  <c:v>0</c:v>
                </c:pt>
                <c:pt idx="7">
                  <c:v>0</c:v>
                </c:pt>
                <c:pt idx="8">
                  <c:v>0.53</c:v>
                </c:pt>
                <c:pt idx="9">
                  <c:v>0</c:v>
                </c:pt>
                <c:pt idx="11">
                  <c:v>0.87</c:v>
                </c:pt>
                <c:pt idx="12">
                  <c:v>0.78</c:v>
                </c:pt>
                <c:pt idx="13">
                  <c:v>0.66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7D9A11E3-F099-4563-9DC2-A79967563D0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F290D5BD-12F9-4660-B61F-9BD197C5EE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1444A37-52F1-4541-9BDD-809B449060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9DFC81D8-16A5-4574-B7E6-CF1E628F97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A9E7603A-DA07-4676-BDC8-DBF7CFE5E8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F823CC75-65E5-4944-B1F1-320C25C9C5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154B06E-E3C6-455A-88C4-123B7A01E3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F2211FC6-9D75-4249-BADB-7860CECBCF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5BE0267-836A-40B0-B839-A993DC892D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0.13</c:v>
                </c:pt>
                <c:pt idx="2">
                  <c:v>1</c:v>
                </c:pt>
                <c:pt idx="3">
                  <c:v>1</c:v>
                </c:pt>
                <c:pt idx="4">
                  <c:v>0.13</c:v>
                </c:pt>
                <c:pt idx="5">
                  <c:v>0.13</c:v>
                </c:pt>
                <c:pt idx="6">
                  <c:v>1</c:v>
                </c:pt>
                <c:pt idx="7">
                  <c:v>1</c:v>
                </c:pt>
                <c:pt idx="8">
                  <c:v>0.47</c:v>
                </c:pt>
                <c:pt idx="9">
                  <c:v>1</c:v>
                </c:pt>
                <c:pt idx="10">
                  <c:v>1</c:v>
                </c:pt>
                <c:pt idx="11">
                  <c:v>0.13</c:v>
                </c:pt>
                <c:pt idx="12">
                  <c:v>0.21999999999999997</c:v>
                </c:pt>
                <c:pt idx="13">
                  <c:v>0.33999999999999997</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87%</c:v>
                  </c:pt>
                  <c:pt idx="4">
                    <c:v>87%</c:v>
                  </c:pt>
                  <c:pt idx="5">
                    <c:v>87%</c:v>
                  </c:pt>
                  <c:pt idx="8">
                    <c:v>53%</c:v>
                  </c:pt>
                  <c:pt idx="11">
                    <c:v>87%</c:v>
                  </c:pt>
                  <c:pt idx="12">
                    <c:v>78%</c:v>
                  </c:pt>
                  <c:pt idx="13">
                    <c:v>66%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AF269AE1-17DA-46D7-82B2-DA69DF058B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8FAB094-1317-4781-B138-E66D7B5F7E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540ECBD-8690-43E2-9372-49F3DEC136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114AB83-0317-4911-B673-9AF1B8BCA5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70AA238-190A-486B-B828-01581437F6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DBE2C12F-151F-4CD7-9E96-F9ABAEA3C1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4043D0C-ABF3-4910-8B2C-1DBEB40FE2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817D0BC-3EC7-4316-888F-F8A686050E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DFBBB53-24CD-4461-99C6-A2CFEC765C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05CEF60F-DBD9-4D99-9600-B3F5609993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06A157A-42E0-4C9F-BA59-EA081B7EBE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CBEA0386-D0C6-4276-99EF-310D902943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82A0DB9-FEFE-43A3-A9E0-D4320BC507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84389B53-88F1-4C23-8A81-02CB2FA337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0.79</c:v>
                </c:pt>
                <c:pt idx="3">
                  <c:v>0.76</c:v>
                </c:pt>
                <c:pt idx="4">
                  <c:v>0.96</c:v>
                </c:pt>
                <c:pt idx="5">
                  <c:v>0.76</c:v>
                </c:pt>
                <c:pt idx="7">
                  <c:v>0</c:v>
                </c:pt>
                <c:pt idx="8">
                  <c:v>0.8</c:v>
                </c:pt>
                <c:pt idx="9">
                  <c:v>0.79</c:v>
                </c:pt>
                <c:pt idx="10">
                  <c:v>0.83</c:v>
                </c:pt>
                <c:pt idx="11">
                  <c:v>0.85</c:v>
                </c:pt>
                <c:pt idx="12">
                  <c:v>0.88</c:v>
                </c:pt>
                <c:pt idx="13">
                  <c:v>0.92</c:v>
                </c:pt>
                <c:pt idx="14">
                  <c:v>0.93</c:v>
                </c:pt>
                <c:pt idx="15">
                  <c:v>0.94</c:v>
                </c:pt>
                <c:pt idx="16">
                  <c:v>0.66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8A14B78-AE0E-4FB7-A187-BB34CF9B5F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D7FBC999-5F8A-414C-87BB-9AE5AD66C5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19168F84-87FE-47FA-8AEF-15F2AB9C1A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492090C0-BE92-40E1-A55E-C27A10A227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23A7508-8A0E-432C-BAC9-12D676E2CB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6E5889B-2602-43A3-81B9-0C5E47430A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6F8DE883-FAA8-4FFE-A041-36016D8DA5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2CA3BA2-C28B-44F7-9146-0CCB97F60A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47BB81A-0753-4FBF-972E-8C456453AB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771646A-094E-4A20-9C77-42B090DC0B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A2E6029C-8A38-45B6-84F5-8FD50D69EE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3F5188D-4FB2-49E1-B82B-D9090F26DF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992B7349-C82E-41CA-B567-C010B14491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148E4A81-906A-42DC-83AA-72957F2237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0.20999999999999996</c:v>
                </c:pt>
                <c:pt idx="3">
                  <c:v>0.24</c:v>
                </c:pt>
                <c:pt idx="4">
                  <c:v>4.0000000000000036E-2</c:v>
                </c:pt>
                <c:pt idx="5">
                  <c:v>0.24</c:v>
                </c:pt>
                <c:pt idx="6">
                  <c:v>1</c:v>
                </c:pt>
                <c:pt idx="7">
                  <c:v>1</c:v>
                </c:pt>
                <c:pt idx="8">
                  <c:v>0.19999999999999996</c:v>
                </c:pt>
                <c:pt idx="9">
                  <c:v>0.20999999999999996</c:v>
                </c:pt>
                <c:pt idx="10">
                  <c:v>0.17000000000000004</c:v>
                </c:pt>
                <c:pt idx="11">
                  <c:v>0.15000000000000002</c:v>
                </c:pt>
                <c:pt idx="12">
                  <c:v>0.12</c:v>
                </c:pt>
                <c:pt idx="13">
                  <c:v>7.999999999999996E-2</c:v>
                </c:pt>
                <c:pt idx="14">
                  <c:v>6.9999999999999951E-2</c:v>
                </c:pt>
                <c:pt idx="15">
                  <c:v>6.0000000000000053E-2</c:v>
                </c:pt>
                <c:pt idx="16">
                  <c:v>0.33999999999999997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87%</c:v>
                  </c:pt>
                  <c:pt idx="2">
                    <c:v>79%</c:v>
                  </c:pt>
                  <c:pt idx="3">
                    <c:v>76%</c:v>
                  </c:pt>
                  <c:pt idx="4">
                    <c:v>96%</c:v>
                  </c:pt>
                  <c:pt idx="5">
                    <c:v>76%</c:v>
                  </c:pt>
                  <c:pt idx="8">
                    <c:v>80%</c:v>
                  </c:pt>
                  <c:pt idx="9">
                    <c:v>79%</c:v>
                  </c:pt>
                  <c:pt idx="10">
                    <c:v>83%</c:v>
                  </c:pt>
                  <c:pt idx="11">
                    <c:v>85%</c:v>
                  </c:pt>
                  <c:pt idx="12">
                    <c:v>88%</c:v>
                  </c:pt>
                  <c:pt idx="13">
                    <c:v>92%</c:v>
                  </c:pt>
                  <c:pt idx="14">
                    <c:v>93%</c:v>
                  </c:pt>
                  <c:pt idx="15">
                    <c:v>94%</c:v>
                  </c:pt>
                  <c:pt idx="16">
                    <c:v>66%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3BCDFB6-CF39-4BEF-917B-AEAFFD7459D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1F52B76E-F8F9-4CDA-B364-32739ED9E16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06483BD-57EF-4187-8B93-2D6423CF8B6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31928C0-435C-4A15-A813-0F9A500D4FE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939ED04-4224-4E10-951B-9481054AD66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C0F498D-9417-4C23-9034-054AB5E41E3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A2A2CA7-B7AE-47A7-B69D-977D69638C7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0.84</c:v>
                </c:pt>
                <c:pt idx="6">
                  <c:v>0.87</c:v>
                </c:pt>
                <c:pt idx="7">
                  <c:v>0.86</c:v>
                </c:pt>
                <c:pt idx="8">
                  <c:v>0.87</c:v>
                </c:pt>
                <c:pt idx="9">
                  <c:v>0.89</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91D481DA-2A52-4983-A7CE-C8159D8B596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388FE8F-B85F-4308-BC2F-BCBDF1ADE9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DE26A93-4B9E-43C9-A2B8-76A1AAE91E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ABF687BA-903F-4B8F-953F-ABBE13D4EB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6D1431F-50E2-4916-A987-429F0A6F03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39E87BD7-0891-4E1F-9170-AECCCD51A4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2744425A-D79C-4139-B603-52242264B7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0.16000000000000003</c:v>
                </c:pt>
                <c:pt idx="6">
                  <c:v>0.13</c:v>
                </c:pt>
                <c:pt idx="7">
                  <c:v>0.14000000000000001</c:v>
                </c:pt>
                <c:pt idx="8">
                  <c:v>0.13</c:v>
                </c:pt>
                <c:pt idx="9">
                  <c:v>0.10999999999999999</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84%</c:v>
                  </c:pt>
                  <c:pt idx="6">
                    <c:v>87%</c:v>
                  </c:pt>
                  <c:pt idx="7">
                    <c:v>86%</c:v>
                  </c:pt>
                  <c:pt idx="8">
                    <c:v>87%</c:v>
                  </c:pt>
                  <c:pt idx="9">
                    <c:v>89%</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4E4A5168-1244-4E73-9413-5DD6542A85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1DDA3E2A-2CD0-4FBC-9706-B08A62A58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810823C-0E1D-47AA-8B36-E76BF38D14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FDE5AEA8-0A7E-40A9-90F7-A40649473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D0A2BB5-7AE6-4EB6-86B4-CC241609B5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DC59107-6713-4F45-AAE9-CE851BAA14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BE9DFBA-6FB6-4674-BDAA-20E4AE999F2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7DD624B3-C335-443C-BECF-EB47941D5E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438ACE4-7BBA-43FD-96CA-C4861FE6B0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2E1F8CFF-3C4F-4EFC-8FF5-CF1B66BB49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486B322-796B-4AF9-8EA7-17CE2B9772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6E91487-00DC-4A00-8A7D-A766E5CB21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A8BD2ECD-EB91-4F02-8FA6-010BF24D33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5B0294D-43A0-414D-A801-7236E32663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D4D107C-2E60-4109-BA67-CD8BF7EC5D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D23C73A-30F2-4BA8-9C42-A9DB2E6588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713B334-81F4-4D81-84A7-39C87DD65F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0.84</c:v>
                </c:pt>
                <c:pt idx="3">
                  <c:v>0.92</c:v>
                </c:pt>
                <c:pt idx="4">
                  <c:v>0.91</c:v>
                </c:pt>
                <c:pt idx="5">
                  <c:v>0.88</c:v>
                </c:pt>
                <c:pt idx="6">
                  <c:v>0.9</c:v>
                </c:pt>
                <c:pt idx="7">
                  <c:v>0.91</c:v>
                </c:pt>
                <c:pt idx="8">
                  <c:v>0.9</c:v>
                </c:pt>
                <c:pt idx="9">
                  <c:v>0.9</c:v>
                </c:pt>
                <c:pt idx="10">
                  <c:v>0.8</c:v>
                </c:pt>
                <c:pt idx="11">
                  <c:v>0.85</c:v>
                </c:pt>
                <c:pt idx="12">
                  <c:v>0.84</c:v>
                </c:pt>
                <c:pt idx="13">
                  <c:v>0.79</c:v>
                </c:pt>
                <c:pt idx="14">
                  <c:v>0.82</c:v>
                </c:pt>
                <c:pt idx="15">
                  <c:v>0.87</c:v>
                </c:pt>
                <c:pt idx="16">
                  <c:v>0.82</c:v>
                </c:pt>
                <c:pt idx="17">
                  <c:v>0.89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CBFE95E-56D4-4473-80FB-F54F3471FB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A34C3E64-6C0A-422E-BA96-9DC4AE3EAC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F1C47779-79FC-49F5-B147-BA15892A73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E763C456-3E5B-47FE-AE54-1FEB0CC997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CAAA51B-89FD-4CCE-B150-3BEA76BFD4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7C729ED2-3E98-4083-A05C-6516A96E05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B1CECF19-B0D0-47D8-9E10-6A16CAD5E2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45EDF75-75B9-452A-A54D-399FF2F8E3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B99A7D4B-3F05-4E46-9EC7-EA1704530D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57F66598-A0ED-404B-B418-01870C67A1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8786914-990B-43E4-9FE3-89780785B7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5D33BBA-8797-409F-BD3A-15559F548F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15555A40-AAD8-4766-A3B0-A985F686E3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FF868063-CCE3-47F0-95F4-41B0A5629F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689F09B1-CD28-49C3-8EBE-35E00C72C4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D6FF3742-C71F-4A91-8A32-2AA7BA0D39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68114981-3EA4-4466-8A81-F3F1ECD727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0.16000000000000003</c:v>
                </c:pt>
                <c:pt idx="3">
                  <c:v>7.999999999999996E-2</c:v>
                </c:pt>
                <c:pt idx="4">
                  <c:v>8.9999999999999969E-2</c:v>
                </c:pt>
                <c:pt idx="5">
                  <c:v>0.12</c:v>
                </c:pt>
                <c:pt idx="6">
                  <c:v>9.9999999999999978E-2</c:v>
                </c:pt>
                <c:pt idx="7">
                  <c:v>8.9999999999999969E-2</c:v>
                </c:pt>
                <c:pt idx="8">
                  <c:v>9.9999999999999978E-2</c:v>
                </c:pt>
                <c:pt idx="9">
                  <c:v>9.9999999999999978E-2</c:v>
                </c:pt>
                <c:pt idx="10">
                  <c:v>0.19999999999999996</c:v>
                </c:pt>
                <c:pt idx="11">
                  <c:v>0.15000000000000002</c:v>
                </c:pt>
                <c:pt idx="12">
                  <c:v>0.16000000000000003</c:v>
                </c:pt>
                <c:pt idx="13">
                  <c:v>0.20999999999999996</c:v>
                </c:pt>
                <c:pt idx="14">
                  <c:v>0.18000000000000005</c:v>
                </c:pt>
                <c:pt idx="15">
                  <c:v>0.13</c:v>
                </c:pt>
                <c:pt idx="16">
                  <c:v>0.18000000000000005</c:v>
                </c:pt>
                <c:pt idx="17">
                  <c:v>0.10999999999999999</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86%</c:v>
                  </c:pt>
                  <c:pt idx="2">
                    <c:v>84%</c:v>
                  </c:pt>
                  <c:pt idx="3">
                    <c:v>92%</c:v>
                  </c:pt>
                  <c:pt idx="4">
                    <c:v>91%</c:v>
                  </c:pt>
                  <c:pt idx="5">
                    <c:v>88%</c:v>
                  </c:pt>
                  <c:pt idx="6">
                    <c:v>90%</c:v>
                  </c:pt>
                  <c:pt idx="7">
                    <c:v>91%</c:v>
                  </c:pt>
                  <c:pt idx="8">
                    <c:v>90%</c:v>
                  </c:pt>
                  <c:pt idx="9">
                    <c:v>90%</c:v>
                  </c:pt>
                  <c:pt idx="10">
                    <c:v>80%</c:v>
                  </c:pt>
                  <c:pt idx="11">
                    <c:v>85%</c:v>
                  </c:pt>
                  <c:pt idx="12">
                    <c:v>84%</c:v>
                  </c:pt>
                  <c:pt idx="13">
                    <c:v>79%</c:v>
                  </c:pt>
                  <c:pt idx="14">
                    <c:v>82%</c:v>
                  </c:pt>
                  <c:pt idx="15">
                    <c:v>87%</c:v>
                  </c:pt>
                  <c:pt idx="16">
                    <c:v>82%</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1B46BC05-8484-499F-B720-4863082D40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2E2C4CE5-D724-4EDB-AD6E-46E5083348E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1D35D56F-B1FF-4676-8374-1C361CF8A48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61C551B3-5772-4010-834C-36B7501F6B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7EAAFD13-444C-49E4-9001-CF9E6084DE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AC78BE3D-A437-4DF7-AD5C-E5EC099B07F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408B4030-8CA9-4E9E-B33A-E1E5BE44B05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241330B8-0170-42F0-9DEB-8E74594689C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14CF5E63-8477-4441-9E97-ADEA77093899}"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60BC8EE7-1449-4314-B28C-B3479CF415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D2FFF946-97CF-420A-95FC-E05A5A9CFE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10B3E644-6E22-400A-B63C-44EF85470BD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ED6BF006-7BC6-4AE1-A9EE-478A8D4F90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5C93BAAF-A997-46E2-AC9C-27D32A1B99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0.87</c:v>
                </c:pt>
                <c:pt idx="3">
                  <c:v>0</c:v>
                </c:pt>
                <c:pt idx="4" formatCode="0%">
                  <c:v>0.85</c:v>
                </c:pt>
                <c:pt idx="5" formatCode="0%">
                  <c:v>0.79</c:v>
                </c:pt>
                <c:pt idx="6" formatCode="0%">
                  <c:v>0.89</c:v>
                </c:pt>
                <c:pt idx="7" formatCode="0%">
                  <c:v>0.79</c:v>
                </c:pt>
                <c:pt idx="8" formatCode="0%">
                  <c:v>0.93</c:v>
                </c:pt>
                <c:pt idx="9" formatCode="0%">
                  <c:v>0.72</c:v>
                </c:pt>
                <c:pt idx="10" formatCode="0%">
                  <c:v>0</c:v>
                </c:pt>
                <c:pt idx="11" formatCode="0%">
                  <c:v>0.75</c:v>
                </c:pt>
                <c:pt idx="12"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3E71EB64-CAB8-4188-9C64-EADF6B01639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2BAA73AC-0FCC-4848-B49F-497BDEE91C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88AF965C-30F0-4D3A-930E-23593D2607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42C2393F-D08B-45A5-B44D-B7352AE951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8B847CDF-8C77-4947-9DCA-D368EED767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EBA2CD4D-0039-4D0A-B223-AB4CC3E526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FD99BE2A-4FFD-4618-B753-58C27B8782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FE7499DB-D79C-4E4F-BE94-F2AB78AAFD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67B1F7B8-841F-47A3-B4A7-60BAA3F49D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468147AB-A4CD-44FC-9D7F-3D4BA9191E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252C69BE-53DF-4C0C-A7EA-2BFB61F239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91A3A7D1-1B5F-4E6A-A506-7BFC5CB6B6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6CD8574-32B9-48E7-84CE-6A99D993B9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AE995DF8-2DE8-4065-A7F1-BCDB5C7EA8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2C432CD-D651-4DCE-85AB-815AE8C641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0.15000000000000002</c:v>
                </c:pt>
                <c:pt idx="5">
                  <c:v>0.20999999999999996</c:v>
                </c:pt>
                <c:pt idx="6">
                  <c:v>0.10999999999999999</c:v>
                </c:pt>
                <c:pt idx="7">
                  <c:v>0.20999999999999996</c:v>
                </c:pt>
                <c:pt idx="8">
                  <c:v>6.9999999999999951E-2</c:v>
                </c:pt>
                <c:pt idx="9">
                  <c:v>0.28000000000000003</c:v>
                </c:pt>
                <c:pt idx="10">
                  <c:v>1</c:v>
                </c:pt>
                <c:pt idx="11">
                  <c:v>0.25</c:v>
                </c:pt>
                <c:pt idx="12">
                  <c:v>0.18000000000000005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85%</c:v>
                  </c:pt>
                  <c:pt idx="5">
                    <c:v>79%</c:v>
                  </c:pt>
                  <c:pt idx="6">
                    <c:v>89%</c:v>
                  </c:pt>
                  <c:pt idx="7">
                    <c:v>79%</c:v>
                  </c:pt>
                  <c:pt idx="8">
                    <c:v>93%</c:v>
                  </c:pt>
                  <c:pt idx="9">
                    <c:v>72%</c:v>
                  </c:pt>
                  <c:pt idx="11">
                    <c:v>75%</c:v>
                  </c:pt>
                  <c:pt idx="12">
                    <c:v>82%</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C2A2F9DF-EDF7-4D4C-BDB2-9E8B97A8F3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ADF3165B-36BA-4561-B8EB-8CE5948717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0D78170F-0D16-4244-8792-DE17054B6C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BEFF2B0C-E842-4F55-B729-DEA66D38D8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87C62D05-794C-42A7-AE0E-64688C93A4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5B0F499-BDF6-459D-84BA-BB340F9C89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541A34C4-DA2B-4706-B8F0-D9B5BA51EE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7CF71EB4-361B-4C53-96C0-44203BA642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10C661C6-3197-41A9-AA30-7884A5326B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370E2711-AB0E-4676-8B49-A08CA89F8C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DF4A64F9-6E08-42C5-A504-5BA3321CC8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B5F9AE15-5BD4-4071-88A8-ECAEEA3B84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0.78</c:v>
                </c:pt>
                <c:pt idx="3">
                  <c:v>0.81</c:v>
                </c:pt>
                <c:pt idx="4">
                  <c:v>0.97</c:v>
                </c:pt>
                <c:pt idx="5">
                  <c:v>0.76</c:v>
                </c:pt>
                <c:pt idx="6">
                  <c:v>0.71</c:v>
                </c:pt>
                <c:pt idx="7" formatCode="0%;;">
                  <c:v>0</c:v>
                </c:pt>
                <c:pt idx="8" formatCode="0%;;">
                  <c:v>0</c:v>
                </c:pt>
                <c:pt idx="9" formatCode="0%;;">
                  <c:v>0.84</c:v>
                </c:pt>
                <c:pt idx="10"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F97036E5-1396-4BE9-8920-66C57FECB4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CB08E533-C130-47C4-BC83-53021D3755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1AF719CD-48F3-4A91-A40F-310D682750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BB14B3AD-B731-4AAB-A48B-C2A611A71B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D3F9A873-9519-4B1F-B4E1-61713F3994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B9E3CFE0-2114-43B4-BD39-9D1061BF59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9F8381FE-2F59-4C3A-BF13-78641B5241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655A6041-D3F7-4B33-8642-B0173D548C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85F037D3-3616-440B-B531-66802664AF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657AB119-A892-4F1B-A57D-186C20EDF3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A97FFD2D-DA7F-48ED-9161-F9988BF4C3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715E7088-70EB-4F62-822F-8D3A6B1893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DF59F390-6775-4FA3-89B1-0ADA00D422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0.21999999999999997</c:v>
                </c:pt>
                <c:pt idx="3">
                  <c:v>0.18999999999999995</c:v>
                </c:pt>
                <c:pt idx="4">
                  <c:v>3.0000000000000027E-2</c:v>
                </c:pt>
                <c:pt idx="5">
                  <c:v>0.24</c:v>
                </c:pt>
                <c:pt idx="6">
                  <c:v>0.29000000000000004</c:v>
                </c:pt>
                <c:pt idx="8">
                  <c:v>1</c:v>
                </c:pt>
                <c:pt idx="9">
                  <c:v>0.16000000000000003</c:v>
                </c:pt>
                <c:pt idx="10">
                  <c:v>0.13</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78%</c:v>
                  </c:pt>
                  <c:pt idx="3">
                    <c:v>81%</c:v>
                  </c:pt>
                  <c:pt idx="4">
                    <c:v>97%</c:v>
                  </c:pt>
                  <c:pt idx="5">
                    <c:v>76%</c:v>
                  </c:pt>
                  <c:pt idx="6">
                    <c:v>71%</c:v>
                  </c:pt>
                  <c:pt idx="9">
                    <c:v>84%</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60</c:v>
                </c:pt>
                <c:pt idx="1">
                  <c:v>56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3.0711364680044407E-3"/>
                  <c:y val="7.5430256857842081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2.4197169863107115E-2"/>
                  <c:y val="-0.113145385286764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27</c:v>
                </c:pt>
                <c:pt idx="2">
                  <c:v>24</c:v>
                </c:pt>
                <c:pt idx="3">
                  <c:v>14</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29</c:v>
                </c:pt>
                <c:pt idx="1">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33</c:v>
                </c:pt>
                <c:pt idx="1">
                  <c:v>37</c:v>
                </c:pt>
                <c:pt idx="2">
                  <c:v>29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0.62</c:v>
                </c:pt>
                <c:pt idx="1">
                  <c:v>0.62</c:v>
                </c:pt>
                <c:pt idx="2">
                  <c:v>0.66</c:v>
                </c:pt>
                <c:pt idx="3">
                  <c:v>0.67</c:v>
                </c:pt>
                <c:pt idx="4">
                  <c:v>0.69</c:v>
                </c:pt>
                <c:pt idx="5">
                  <c:v>0.69</c:v>
                </c:pt>
                <c:pt idx="6">
                  <c:v>0.72</c:v>
                </c:pt>
                <c:pt idx="7">
                  <c:v>0.73</c:v>
                </c:pt>
                <c:pt idx="8">
                  <c:v>0.74</c:v>
                </c:pt>
                <c:pt idx="9">
                  <c:v>0.75</c:v>
                </c:pt>
                <c:pt idx="10">
                  <c:v>0.76</c:v>
                </c:pt>
                <c:pt idx="11">
                  <c:v>0.77</c:v>
                </c:pt>
                <c:pt idx="12">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0.77</c:v>
                </c:pt>
                <c:pt idx="2">
                  <c:v>0.43</c:v>
                </c:pt>
                <c:pt idx="3">
                  <c:v>0.22</c:v>
                </c:pt>
                <c:pt idx="4">
                  <c:v>0.08</c:v>
                </c:pt>
                <c:pt idx="5">
                  <c:v>0.19</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10</c:v>
                </c:pt>
                <c:pt idx="1">
                  <c:v>82</c:v>
                </c:pt>
                <c:pt idx="2">
                  <c:v>51</c:v>
                </c:pt>
                <c:pt idx="3">
                  <c:v>29</c:v>
                </c:pt>
                <c:pt idx="4">
                  <c:v>13</c:v>
                </c:pt>
                <c:pt idx="5">
                  <c:v>28</c:v>
                </c:pt>
                <c:pt idx="6">
                  <c:v>2</c:v>
                </c:pt>
                <c:pt idx="7">
                  <c:v>4</c:v>
                </c:pt>
                <c:pt idx="8">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70</c:v>
                </c:pt>
                <c:pt idx="2">
                  <c:v>38</c:v>
                </c:pt>
                <c:pt idx="3">
                  <c:v>16</c:v>
                </c:pt>
                <c:pt idx="4">
                  <c:v>4</c:v>
                </c:pt>
                <c:pt idx="5">
                  <c:v>13</c:v>
                </c:pt>
                <c:pt idx="6">
                  <c:v>0</c:v>
                </c:pt>
                <c:pt idx="7">
                  <c:v>1</c:v>
                </c:pt>
                <c:pt idx="8">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5.2209319956075494E-2"/>
                  <c:y val="-9.051630822941135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36</c:v>
                </c:pt>
                <c:pt idx="2">
                  <c:v>9</c:v>
                </c:pt>
                <c:pt idx="3">
                  <c:v>4</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0.82</c:v>
                </c:pt>
                <c:pt idx="1">
                  <c:v>0.85</c:v>
                </c:pt>
                <c:pt idx="2">
                  <c:v>0.85</c:v>
                </c:pt>
                <c:pt idx="3">
                  <c:v>0.85</c:v>
                </c:pt>
                <c:pt idx="4">
                  <c:v>0.85</c:v>
                </c:pt>
                <c:pt idx="5">
                  <c:v>0.87</c:v>
                </c:pt>
                <c:pt idx="6">
                  <c:v>0.88</c:v>
                </c:pt>
                <c:pt idx="7">
                  <c:v>0.88</c:v>
                </c:pt>
                <c:pt idx="8">
                  <c:v>0.88</c:v>
                </c:pt>
                <c:pt idx="9">
                  <c:v>0.89</c:v>
                </c:pt>
                <c:pt idx="10">
                  <c:v>0.89</c:v>
                </c:pt>
                <c:pt idx="11">
                  <c:v>0.91</c:v>
                </c:pt>
                <c:pt idx="12">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51</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38</c:v>
                </c:pt>
                <c:pt idx="1">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6.1422729360088813E-3"/>
                  <c:y val="7.5430256857842081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8.8414875230849385E-3"/>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24</c:v>
                </c:pt>
                <c:pt idx="2">
                  <c:v>12</c:v>
                </c:pt>
                <c:pt idx="3">
                  <c:v>10</c:v>
                </c:pt>
                <c:pt idx="4">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SOMERSET INTEGRATED CARE SYSTEM</a:t>
            </a:r>
            <a:endParaRPr lang="en-GB" sz="39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50920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SOMERSET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SOMERSET INTEGRATED CARE SYSTEM, 19,292</a:t>
            </a:r>
            <a:r>
              <a:rPr lang="en-GB" sz="1600"/>
              <a:t> questionnaires were sent out, and </a:t>
            </a:r>
            <a:r>
              <a:rPr lang="en-GB" sz="1600" b="1">
                <a:solidFill>
                  <a:srgbClr val="005EB8"/>
                </a:solidFill>
              </a:rPr>
              <a:t>7,229</a:t>
            </a:r>
            <a:r>
              <a:rPr lang="en-GB" sz="1600"/>
              <a:t> were returned completed. This represents a response rate of </a:t>
            </a:r>
            <a:r>
              <a:rPr lang="en-GB" sz="1600" b="1">
                <a:solidFill>
                  <a:srgbClr val="005EB8"/>
                </a:solidFill>
              </a:rPr>
              <a:t>37%</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19,292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7,229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37%</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77%</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56%</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53%</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87%</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73%</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3,242;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6,484;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1,684;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7,073;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7,185;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19,292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7,229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37%</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93%</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86%</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71%</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92%</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3,380;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6,878;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6,843;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6,534;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6,864;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5874069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09729543"/>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7416279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173937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882335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242548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698842203"/>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(6,914); ICS 2025 (7,185); PCN bases range from 169 to 986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3693991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0653317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85469639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606000164"/>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2759201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82096174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87123277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66334156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7220692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8256045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12562489"/>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830411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0580801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(7,185); PCN bases range from 169 to 986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4616138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0278882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1613570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5124341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(7,161); PCN bases range from 170 to 982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56261253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282523328"/>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1249508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94183309"/>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161321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16636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857850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077671009"/>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(6,553); ICS 2025 (6,758); PCN bases range from 154 to 934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42773770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2886735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7850965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180691404"/>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537849938"/>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081643711"/>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4540070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0214607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35800408"/>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217943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274990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1422450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(6,758); PCN bases range from 154 to 934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5949488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9358094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754568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970652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07099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91743002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(3,227); ICS 2025 (3,666); PCN bases range from 133 to 402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9264723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7208067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4601147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56512850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970791973"/>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SOMERSET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49361822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972414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09181039"/>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061244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933200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5142458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(3,666); PCN bases range from 133 to 402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962630238"/>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9635677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583573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773017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702730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420310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17490724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(2,040); ICS 2025 (2,694); PCN bases range from 84 to 327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270216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81995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6353734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988346537"/>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565222252"/>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SOMERSET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609302795"/>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154936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34298114"/>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136798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025095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884201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(2,694); PCN bases range from 84 to 327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57188691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8153417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02690501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(7,057); PCN bases range from 163 to 970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87066174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0664910"/>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4711747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73641758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(4,369); PCN bases range from 60 to 715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097581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523163248"/>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9503527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5741517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807662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092474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417726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8798614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(6,521); ICS 2025 (6,843); PCN bases range from 158 to 940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626031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097428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8037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7264849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6822622"/>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299830145"/>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037451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48480"/>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SOMERSET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759377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81730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549827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(6,843); PCN bases range from 158 to 940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2408041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0357932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8640769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744256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532375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7724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6496682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(5,546); ICS 2025 (5,725); PCN bases range from 129 to 782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406472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695477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216646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0764242"/>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92708973"/>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17603719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505062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07353620"/>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BRIDGWATER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911585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402580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8087130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(5,725); PCN bases range from 129 to 782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277711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0526632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6774787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175411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214393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159787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51335063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(6,813); ICS 2025 (7,073); PCN bases range from 164 to 976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875383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309046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917581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90406129"/>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98454461"/>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67048465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846420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2116423"/>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336944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709226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6717623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(7,073); PCN bases range from 164 to 976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79737371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012896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5357474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47893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139544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251327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2067490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(6,174); ICS 2025 (6,421); PCN bases range from 144 to 902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86416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234468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188236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94836500"/>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83373273"/>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95576703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442716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7307614"/>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118571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319089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4094248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(6,421); PCN bases range from 144 to 902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4360140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12554927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34820666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436578046"/>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317166567"/>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(6,964); PCN bases range from 162 to 960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3073777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576497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032708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172580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41642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83124094"/>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(6,561); ICS 2025 (6,864); PCN bases range from 162 to 951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4740790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589336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9053905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9171449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94386876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5473337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1746248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1161699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35893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56550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813388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53263126"/>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(6,588); ICS 2025 (6,869); PCN bases range from 162 to 950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2542772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896994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123254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1433171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120793602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4503319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5387131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8662245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248422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092760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3692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4423023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(4,808); ICS 2025 (5,014); PCN bases range from 120 to 715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875684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688150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334561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0246415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02651204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42862674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2458119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65792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529110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367311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14847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6904640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(6,372); ICS 2025 (6,686); PCN bases range from 155 to 922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9597589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193554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1256936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40605838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79996769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03822790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6509891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0690295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22515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199019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38011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8843165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(6,574); ICS 2025 (6,864); PCN bases range from 162 to 948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545231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9789647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991310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990521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92793253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8183807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04005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530909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700186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09967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48554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1167287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(6,193); ICS 2025 (6,534); PCN bases range from 154 to 915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27673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5547329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907271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648115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6333750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45018979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718365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7915564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426590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903425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215945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8392521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(6,606); ICS 2025 (6,878); PCN bases range from 164 to 947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664176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3972946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153845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98758062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77074936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90973185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595471392"/>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 to 3,895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14705399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33 to 6,421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171473010"/>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16 to 6,795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42573382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27 to 1,692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83313958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627026739"/>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142962137"/>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7938581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7156608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513018819"/>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4122148481"/>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(6,869).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818507071"/>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25490385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2,643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16829031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405 to 2,524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61453752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96514311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32 to 1,994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10564756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61143088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(6,869).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165038785"/>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SOMERSET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948820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62890561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462467209"/>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05864311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98025970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 to 3,916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927062826"/>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20 to 6,581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764000365"/>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1,235 to 5,562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0275926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358005026"/>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(6,869).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3629645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46231439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6506817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6418727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0529024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(1,597). ICS 2025 (1,684);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842774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467019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83087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72366571"/>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31063940"/>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34706146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721571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632061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9521677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605584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1648296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464864163"/>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(3,187); ICS 2025 (3,380); PCN bases range from 82 to 468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034553970"/>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779740554"/>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1144857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636453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8215768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72891585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284292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44017409"/>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SOMERSET EAST - RPN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1428687"/>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4723761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(3,380); PCN bases range from 82 to 468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7123761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05982377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67304965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951322983"/>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(7,182); PCN bases range from 170 to 989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7677563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00353120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46873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745068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68101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671961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921715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7634582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(6,268); ICS 2025 (6,484); PCN bases range from 155 to 881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498448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285232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116810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984399307"/>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0766458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53869798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272090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2149910"/>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SOMERSET PCN</a:t>
                      </a: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21654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8056485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(6,484); PCN bases range from 155 to 881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3075291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88924466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1914313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60336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8128002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(3,574). ICS 2025 (3,242);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4064067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804314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418047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60280731"/>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90883079"/>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83723732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596796220"/>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office/2006/metadata/properties"/>
    <ds:schemaRef ds:uri="http://schemas.microsoft.com/office/2006/documentManagement/types"/>
    <ds:schemaRef ds:uri="57b21b79-5d32-4c3c-9402-b397da5c7a71"/>
    <ds:schemaRef ds:uri="http://schemas.openxmlformats.org/package/2006/metadata/core-properties"/>
    <ds:schemaRef ds:uri="http://purl.org/dc/terms/"/>
    <ds:schemaRef ds:uri="http://purl.org/dc/elements/1.1/"/>
    <ds:schemaRef ds:uri="http://schemas.microsoft.com/office/infopath/2007/PartnerControls"/>
    <ds:schemaRef ds:uri="c143a6c5-5942-4b69-8d61-fb579588568f"/>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3123</TotalTime>
  <Words>8744</Words>
  <Application>Microsoft Office PowerPoint</Application>
  <PresentationFormat>Widescreen</PresentationFormat>
  <Paragraphs>1442</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1195</cp:revision>
  <dcterms:created xsi:type="dcterms:W3CDTF">2020-01-09T15:19:38Z</dcterms:created>
  <dcterms:modified xsi:type="dcterms:W3CDTF">2025-07-08T16:01:50Z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