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17</c:v>
                </c:pt>
                <c:pt idx="1">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5.5280456424079936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4983760459093793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32</c:v>
                </c:pt>
                <c:pt idx="2">
                  <c:v>15</c:v>
                </c:pt>
                <c:pt idx="3">
                  <c:v>8</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0.54</c:v>
                </c:pt>
                <c:pt idx="1">
                  <c:v>0.55000000000000004</c:v>
                </c:pt>
                <c:pt idx="2">
                  <c:v>0.56000000000000005</c:v>
                </c:pt>
                <c:pt idx="3">
                  <c:v>0.59</c:v>
                </c:pt>
                <c:pt idx="4">
                  <c:v>0.63</c:v>
                </c:pt>
                <c:pt idx="5">
                  <c:v>0.63</c:v>
                </c:pt>
                <c:pt idx="6">
                  <c:v>0.63</c:v>
                </c:pt>
                <c:pt idx="7">
                  <c:v>0.64</c:v>
                </c:pt>
                <c:pt idx="8">
                  <c:v>0.64</c:v>
                </c:pt>
                <c:pt idx="9">
                  <c:v>0.66</c:v>
                </c:pt>
                <c:pt idx="10">
                  <c:v>0.66</c:v>
                </c:pt>
                <c:pt idx="11">
                  <c:v>0.67</c:v>
                </c:pt>
                <c:pt idx="12">
                  <c:v>0.67</c:v>
                </c:pt>
                <c:pt idx="13">
                  <c:v>0.67</c:v>
                </c:pt>
                <c:pt idx="14">
                  <c:v>0.7</c:v>
                </c:pt>
                <c:pt idx="15">
                  <c:v>0.7</c:v>
                </c:pt>
                <c:pt idx="16">
                  <c:v>0.7</c:v>
                </c:pt>
                <c:pt idx="17">
                  <c:v>0.71</c:v>
                </c:pt>
                <c:pt idx="18">
                  <c:v>0.72</c:v>
                </c:pt>
                <c:pt idx="19">
                  <c:v>0.72</c:v>
                </c:pt>
                <c:pt idx="20">
                  <c:v>0.73</c:v>
                </c:pt>
                <c:pt idx="21">
                  <c:v>0.73</c:v>
                </c:pt>
                <c:pt idx="22">
                  <c:v>0.74</c:v>
                </c:pt>
                <c:pt idx="23">
                  <c:v>0.75</c:v>
                </c:pt>
                <c:pt idx="24">
                  <c:v>0.75</c:v>
                </c:pt>
                <c:pt idx="25">
                  <c:v>0.76</c:v>
                </c:pt>
                <c:pt idx="26">
                  <c:v>0.76</c:v>
                </c:pt>
                <c:pt idx="27">
                  <c:v>0.77</c:v>
                </c:pt>
                <c:pt idx="28">
                  <c:v>0.78</c:v>
                </c:pt>
                <c:pt idx="29">
                  <c:v>0.78</c:v>
                </c:pt>
                <c:pt idx="30">
                  <c:v>0.78</c:v>
                </c:pt>
                <c:pt idx="31">
                  <c:v>0.79</c:v>
                </c:pt>
                <c:pt idx="32">
                  <c:v>0.8</c:v>
                </c:pt>
                <c:pt idx="33">
                  <c:v>0.81</c:v>
                </c:pt>
                <c:pt idx="34">
                  <c:v>0.84</c:v>
                </c:pt>
                <c:pt idx="35">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0.48</c:v>
                </c:pt>
                <c:pt idx="1">
                  <c:v>0.18</c:v>
                </c:pt>
                <c:pt idx="2">
                  <c:v>0.39</c:v>
                </c:pt>
                <c:pt idx="3">
                  <c:v>0.22</c:v>
                </c:pt>
                <c:pt idx="4">
                  <c:v>0.05</c:v>
                </c:pt>
                <c:pt idx="5">
                  <c:v>0.27</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70</c:v>
                </c:pt>
                <c:pt idx="1">
                  <c:v>45</c:v>
                </c:pt>
                <c:pt idx="2">
                  <c:v>52</c:v>
                </c:pt>
                <c:pt idx="3">
                  <c:v>32</c:v>
                </c:pt>
                <c:pt idx="4">
                  <c:v>8</c:v>
                </c:pt>
                <c:pt idx="5">
                  <c:v>40</c:v>
                </c:pt>
                <c:pt idx="6">
                  <c:v>16</c:v>
                </c:pt>
                <c:pt idx="7">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29</c:v>
                </c:pt>
                <c:pt idx="1">
                  <c:v>6</c:v>
                </c:pt>
                <c:pt idx="2">
                  <c:v>20</c:v>
                </c:pt>
                <c:pt idx="3">
                  <c:v>14</c:v>
                </c:pt>
                <c:pt idx="4">
                  <c:v>1</c:v>
                </c:pt>
                <c:pt idx="5">
                  <c:v>19</c:v>
                </c:pt>
                <c:pt idx="6">
                  <c:v>6</c:v>
                </c:pt>
                <c:pt idx="7">
                  <c:v>11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15</c:v>
                </c:pt>
                <c:pt idx="1">
                  <c:v>85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40</c:v>
                </c:pt>
                <c:pt idx="1">
                  <c:v>45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0C35-41F8-A2B5-A60C2054D67B}"/>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47</c:v>
                </c:pt>
                <c:pt idx="1">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27</c:v>
                </c:pt>
                <c:pt idx="2">
                  <c:v>13</c:v>
                </c:pt>
                <c:pt idx="3">
                  <c:v>23</c:v>
                </c:pt>
                <c:pt idx="4">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0.15</c:v>
                </c:pt>
                <c:pt idx="1">
                  <c:v>0.17</c:v>
                </c:pt>
                <c:pt idx="2">
                  <c:v>0.22</c:v>
                </c:pt>
                <c:pt idx="3">
                  <c:v>0.28000000000000003</c:v>
                </c:pt>
                <c:pt idx="4">
                  <c:v>0.31</c:v>
                </c:pt>
                <c:pt idx="5">
                  <c:v>0.36</c:v>
                </c:pt>
                <c:pt idx="6">
                  <c:v>0.36</c:v>
                </c:pt>
                <c:pt idx="7">
                  <c:v>0.38</c:v>
                </c:pt>
                <c:pt idx="8">
                  <c:v>0.39</c:v>
                </c:pt>
                <c:pt idx="9">
                  <c:v>0.41</c:v>
                </c:pt>
                <c:pt idx="10">
                  <c:v>0.42</c:v>
                </c:pt>
                <c:pt idx="11">
                  <c:v>0.42</c:v>
                </c:pt>
                <c:pt idx="12">
                  <c:v>0.43</c:v>
                </c:pt>
                <c:pt idx="13">
                  <c:v>0.44</c:v>
                </c:pt>
                <c:pt idx="14">
                  <c:v>0.45</c:v>
                </c:pt>
                <c:pt idx="15">
                  <c:v>0.45</c:v>
                </c:pt>
                <c:pt idx="16">
                  <c:v>0.47</c:v>
                </c:pt>
                <c:pt idx="17">
                  <c:v>0.47</c:v>
                </c:pt>
                <c:pt idx="18">
                  <c:v>0.48</c:v>
                </c:pt>
                <c:pt idx="19">
                  <c:v>0.49</c:v>
                </c:pt>
                <c:pt idx="20">
                  <c:v>0.5</c:v>
                </c:pt>
                <c:pt idx="21">
                  <c:v>0.5</c:v>
                </c:pt>
                <c:pt idx="22">
                  <c:v>0.5</c:v>
                </c:pt>
                <c:pt idx="23">
                  <c:v>0.5</c:v>
                </c:pt>
                <c:pt idx="24">
                  <c:v>0.5</c:v>
                </c:pt>
                <c:pt idx="25">
                  <c:v>0.51</c:v>
                </c:pt>
                <c:pt idx="26">
                  <c:v>0.51</c:v>
                </c:pt>
                <c:pt idx="27">
                  <c:v>0.53</c:v>
                </c:pt>
                <c:pt idx="28">
                  <c:v>0.53</c:v>
                </c:pt>
                <c:pt idx="29">
                  <c:v>0.55000000000000004</c:v>
                </c:pt>
                <c:pt idx="30">
                  <c:v>0.56000000000000005</c:v>
                </c:pt>
                <c:pt idx="31">
                  <c:v>0.6</c:v>
                </c:pt>
                <c:pt idx="32">
                  <c:v>0.6</c:v>
                </c:pt>
                <c:pt idx="33">
                  <c:v>0.61</c:v>
                </c:pt>
                <c:pt idx="34">
                  <c:v>0.62</c:v>
                </c:pt>
                <c:pt idx="35">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18</c:v>
                </c:pt>
                <c:pt idx="1">
                  <c:v>82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38</c:v>
                </c:pt>
                <c:pt idx="1">
                  <c:v>43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FE5-4640-A669-CDE5802D647E}"/>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47</c:v>
                </c:pt>
                <c:pt idx="1">
                  <c:v>41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23</c:v>
                </c:pt>
                <c:pt idx="2">
                  <c:v>16</c:v>
                </c:pt>
                <c:pt idx="3">
                  <c:v>20</c:v>
                </c:pt>
                <c:pt idx="4">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0.18</c:v>
                </c:pt>
                <c:pt idx="1">
                  <c:v>0.25</c:v>
                </c:pt>
                <c:pt idx="2">
                  <c:v>0.28000000000000003</c:v>
                </c:pt>
                <c:pt idx="3">
                  <c:v>0.28999999999999998</c:v>
                </c:pt>
                <c:pt idx="4">
                  <c:v>0.3</c:v>
                </c:pt>
                <c:pt idx="5">
                  <c:v>0.33</c:v>
                </c:pt>
                <c:pt idx="6">
                  <c:v>0.34</c:v>
                </c:pt>
                <c:pt idx="7">
                  <c:v>0.35</c:v>
                </c:pt>
                <c:pt idx="8">
                  <c:v>0.37</c:v>
                </c:pt>
                <c:pt idx="9">
                  <c:v>0.37</c:v>
                </c:pt>
                <c:pt idx="10">
                  <c:v>0.38</c:v>
                </c:pt>
                <c:pt idx="11">
                  <c:v>0.38</c:v>
                </c:pt>
                <c:pt idx="12">
                  <c:v>0.39</c:v>
                </c:pt>
                <c:pt idx="13">
                  <c:v>0.39</c:v>
                </c:pt>
                <c:pt idx="14">
                  <c:v>0.39</c:v>
                </c:pt>
                <c:pt idx="15">
                  <c:v>0.4</c:v>
                </c:pt>
                <c:pt idx="16">
                  <c:v>0.42</c:v>
                </c:pt>
                <c:pt idx="17">
                  <c:v>0.43</c:v>
                </c:pt>
                <c:pt idx="18">
                  <c:v>0.44</c:v>
                </c:pt>
                <c:pt idx="19">
                  <c:v>0.45</c:v>
                </c:pt>
                <c:pt idx="20">
                  <c:v>0.45</c:v>
                </c:pt>
                <c:pt idx="21">
                  <c:v>0.45</c:v>
                </c:pt>
                <c:pt idx="22">
                  <c:v>0.46</c:v>
                </c:pt>
                <c:pt idx="23">
                  <c:v>0.47</c:v>
                </c:pt>
                <c:pt idx="24">
                  <c:v>0.48</c:v>
                </c:pt>
                <c:pt idx="25">
                  <c:v>0.48</c:v>
                </c:pt>
                <c:pt idx="26">
                  <c:v>0.49</c:v>
                </c:pt>
                <c:pt idx="27">
                  <c:v>0.5</c:v>
                </c:pt>
                <c:pt idx="28">
                  <c:v>0.52</c:v>
                </c:pt>
                <c:pt idx="29">
                  <c:v>0.53</c:v>
                </c:pt>
                <c:pt idx="30">
                  <c:v>0.53</c:v>
                </c:pt>
                <c:pt idx="31">
                  <c:v>0.54</c:v>
                </c:pt>
                <c:pt idx="32">
                  <c:v>0.55000000000000004</c:v>
                </c:pt>
                <c:pt idx="33">
                  <c:v>0.57999999999999996</c:v>
                </c:pt>
                <c:pt idx="34">
                  <c:v>0.57999999999999996</c:v>
                </c:pt>
                <c:pt idx="35">
                  <c:v>0.65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0.43</c:v>
                </c:pt>
                <c:pt idx="1">
                  <c:v>0.43</c:v>
                </c:pt>
                <c:pt idx="2">
                  <c:v>0.43</c:v>
                </c:pt>
                <c:pt idx="3">
                  <c:v>0.43</c:v>
                </c:pt>
                <c:pt idx="4">
                  <c:v>0.43</c:v>
                </c:pt>
                <c:pt idx="5">
                  <c:v>0.43</c:v>
                </c:pt>
                <c:pt idx="6">
                  <c:v>0.43</c:v>
                </c:pt>
                <c:pt idx="7">
                  <c:v>0.43</c:v>
                </c:pt>
                <c:pt idx="8">
                  <c:v>0.43</c:v>
                </c:pt>
                <c:pt idx="9">
                  <c:v>0.43</c:v>
                </c:pt>
                <c:pt idx="10">
                  <c:v>0.43</c:v>
                </c:pt>
                <c:pt idx="11">
                  <c:v>0.43</c:v>
                </c:pt>
                <c:pt idx="12">
                  <c:v>0.43</c:v>
                </c:pt>
                <c:pt idx="13">
                  <c:v>0.43</c:v>
                </c:pt>
                <c:pt idx="14">
                  <c:v>0.43</c:v>
                </c:pt>
                <c:pt idx="15">
                  <c:v>0.43</c:v>
                </c:pt>
                <c:pt idx="16">
                  <c:v>0.43</c:v>
                </c:pt>
                <c:pt idx="17">
                  <c:v>0.43</c:v>
                </c:pt>
                <c:pt idx="18">
                  <c:v>0.43</c:v>
                </c:pt>
                <c:pt idx="19">
                  <c:v>0.43</c:v>
                </c:pt>
                <c:pt idx="20">
                  <c:v>0.43</c:v>
                </c:pt>
                <c:pt idx="21">
                  <c:v>0.43</c:v>
                </c:pt>
                <c:pt idx="22">
                  <c:v>0.43</c:v>
                </c:pt>
                <c:pt idx="23">
                  <c:v>0.43</c:v>
                </c:pt>
                <c:pt idx="24">
                  <c:v>0.43</c:v>
                </c:pt>
                <c:pt idx="25">
                  <c:v>0.43</c:v>
                </c:pt>
                <c:pt idx="26">
                  <c:v>0.43</c:v>
                </c:pt>
                <c:pt idx="27">
                  <c:v>0.43</c:v>
                </c:pt>
                <c:pt idx="28">
                  <c:v>0.43</c:v>
                </c:pt>
                <c:pt idx="29">
                  <c:v>0.43</c:v>
                </c:pt>
                <c:pt idx="30">
                  <c:v>0.43</c:v>
                </c:pt>
                <c:pt idx="31">
                  <c:v>0.43</c:v>
                </c:pt>
                <c:pt idx="32">
                  <c:v>0.43</c:v>
                </c:pt>
                <c:pt idx="33">
                  <c:v>0.43</c:v>
                </c:pt>
                <c:pt idx="34">
                  <c:v>0.43</c:v>
                </c:pt>
                <c:pt idx="35">
                  <c:v>0.43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26</c:v>
                </c:pt>
                <c:pt idx="1">
                  <c:v>74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39</c:v>
                </c:pt>
                <c:pt idx="1">
                  <c:v>44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D90-4EAA-AE89-F3E8795FCF2A}"/>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46</c:v>
                </c:pt>
                <c:pt idx="1">
                  <c:v>40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23</c:v>
                </c:pt>
                <c:pt idx="2">
                  <c:v>16</c:v>
                </c:pt>
                <c:pt idx="3">
                  <c:v>18</c:v>
                </c:pt>
                <c:pt idx="4">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0.26</c:v>
                </c:pt>
                <c:pt idx="1">
                  <c:v>0.27</c:v>
                </c:pt>
                <c:pt idx="2">
                  <c:v>0.27</c:v>
                </c:pt>
                <c:pt idx="3">
                  <c:v>0.28000000000000003</c:v>
                </c:pt>
                <c:pt idx="4">
                  <c:v>0.35</c:v>
                </c:pt>
                <c:pt idx="5">
                  <c:v>0.36</c:v>
                </c:pt>
                <c:pt idx="6">
                  <c:v>0.36</c:v>
                </c:pt>
                <c:pt idx="7">
                  <c:v>0.37</c:v>
                </c:pt>
                <c:pt idx="8">
                  <c:v>0.37</c:v>
                </c:pt>
                <c:pt idx="9">
                  <c:v>0.41</c:v>
                </c:pt>
                <c:pt idx="10">
                  <c:v>0.42</c:v>
                </c:pt>
                <c:pt idx="11">
                  <c:v>0.42</c:v>
                </c:pt>
                <c:pt idx="12">
                  <c:v>0.43</c:v>
                </c:pt>
                <c:pt idx="13">
                  <c:v>0.43</c:v>
                </c:pt>
                <c:pt idx="14">
                  <c:v>0.44</c:v>
                </c:pt>
                <c:pt idx="15">
                  <c:v>0.45</c:v>
                </c:pt>
                <c:pt idx="16">
                  <c:v>0.45</c:v>
                </c:pt>
                <c:pt idx="17">
                  <c:v>0.46</c:v>
                </c:pt>
                <c:pt idx="18">
                  <c:v>0.47</c:v>
                </c:pt>
                <c:pt idx="19">
                  <c:v>0.48</c:v>
                </c:pt>
                <c:pt idx="20">
                  <c:v>0.48</c:v>
                </c:pt>
                <c:pt idx="21">
                  <c:v>0.48</c:v>
                </c:pt>
                <c:pt idx="22">
                  <c:v>0.48</c:v>
                </c:pt>
                <c:pt idx="23">
                  <c:v>0.49</c:v>
                </c:pt>
                <c:pt idx="24">
                  <c:v>0.49</c:v>
                </c:pt>
                <c:pt idx="25">
                  <c:v>0.49</c:v>
                </c:pt>
                <c:pt idx="26">
                  <c:v>0.49</c:v>
                </c:pt>
                <c:pt idx="27">
                  <c:v>0.5</c:v>
                </c:pt>
                <c:pt idx="28">
                  <c:v>0.5</c:v>
                </c:pt>
                <c:pt idx="29">
                  <c:v>0.51</c:v>
                </c:pt>
                <c:pt idx="30">
                  <c:v>0.52</c:v>
                </c:pt>
                <c:pt idx="31">
                  <c:v>0.52</c:v>
                </c:pt>
                <c:pt idx="32">
                  <c:v>0.53</c:v>
                </c:pt>
                <c:pt idx="33">
                  <c:v>0.53</c:v>
                </c:pt>
                <c:pt idx="34">
                  <c:v>0.54</c:v>
                </c:pt>
                <c:pt idx="35">
                  <c:v>0.59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0.44</c:v>
                </c:pt>
                <c:pt idx="1">
                  <c:v>0.44</c:v>
                </c:pt>
                <c:pt idx="2">
                  <c:v>0.44</c:v>
                </c:pt>
                <c:pt idx="3">
                  <c:v>0.44</c:v>
                </c:pt>
                <c:pt idx="4">
                  <c:v>0.44</c:v>
                </c:pt>
                <c:pt idx="5">
                  <c:v>0.44</c:v>
                </c:pt>
                <c:pt idx="6">
                  <c:v>0.44</c:v>
                </c:pt>
                <c:pt idx="7">
                  <c:v>0.44</c:v>
                </c:pt>
                <c:pt idx="8">
                  <c:v>0.44</c:v>
                </c:pt>
                <c:pt idx="9">
                  <c:v>0.44</c:v>
                </c:pt>
                <c:pt idx="10">
                  <c:v>0.44</c:v>
                </c:pt>
                <c:pt idx="11">
                  <c:v>0.44</c:v>
                </c:pt>
                <c:pt idx="12">
                  <c:v>0.44</c:v>
                </c:pt>
                <c:pt idx="13">
                  <c:v>0.44</c:v>
                </c:pt>
                <c:pt idx="14">
                  <c:v>0.44</c:v>
                </c:pt>
                <c:pt idx="15">
                  <c:v>0.44</c:v>
                </c:pt>
                <c:pt idx="16">
                  <c:v>0.44</c:v>
                </c:pt>
                <c:pt idx="17">
                  <c:v>0.44</c:v>
                </c:pt>
                <c:pt idx="18">
                  <c:v>0.44</c:v>
                </c:pt>
                <c:pt idx="19">
                  <c:v>0.44</c:v>
                </c:pt>
                <c:pt idx="20">
                  <c:v>0.44</c:v>
                </c:pt>
                <c:pt idx="21">
                  <c:v>0.44</c:v>
                </c:pt>
                <c:pt idx="22">
                  <c:v>0.44</c:v>
                </c:pt>
                <c:pt idx="23">
                  <c:v>0.44</c:v>
                </c:pt>
                <c:pt idx="24">
                  <c:v>0.44</c:v>
                </c:pt>
                <c:pt idx="25">
                  <c:v>0.44</c:v>
                </c:pt>
                <c:pt idx="26">
                  <c:v>0.44</c:v>
                </c:pt>
                <c:pt idx="27">
                  <c:v>0.44</c:v>
                </c:pt>
                <c:pt idx="28">
                  <c:v>0.44</c:v>
                </c:pt>
                <c:pt idx="29">
                  <c:v>0.44</c:v>
                </c:pt>
                <c:pt idx="30">
                  <c:v>0.44</c:v>
                </c:pt>
                <c:pt idx="31">
                  <c:v>0.44</c:v>
                </c:pt>
                <c:pt idx="32">
                  <c:v>0.44</c:v>
                </c:pt>
                <c:pt idx="33">
                  <c:v>0.44</c:v>
                </c:pt>
                <c:pt idx="34">
                  <c:v>0.44</c:v>
                </c:pt>
                <c:pt idx="35">
                  <c:v>0.44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0.66</c:v>
                </c:pt>
                <c:pt idx="1">
                  <c:v>0.15</c:v>
                </c:pt>
                <c:pt idx="2">
                  <c:v>0.1</c:v>
                </c:pt>
                <c:pt idx="3">
                  <c:v>0.06</c:v>
                </c:pt>
                <c:pt idx="4">
                  <c:v>0.01</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80</c:v>
                </c:pt>
                <c:pt idx="1">
                  <c:v>25</c:v>
                </c:pt>
                <c:pt idx="2">
                  <c:v>34</c:v>
                </c:pt>
                <c:pt idx="3">
                  <c:v>14</c:v>
                </c:pt>
                <c:pt idx="4">
                  <c:v>4</c:v>
                </c:pt>
                <c:pt idx="5">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37</c:v>
                </c:pt>
                <c:pt idx="1">
                  <c:v>7</c:v>
                </c:pt>
                <c:pt idx="2">
                  <c:v>1</c:v>
                </c:pt>
                <c:pt idx="3">
                  <c:v>1</c:v>
                </c:pt>
                <c:pt idx="4">
                  <c:v>0</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0.11</c:v>
                </c:pt>
                <c:pt idx="1">
                  <c:v>0.74</c:v>
                </c:pt>
                <c:pt idx="2">
                  <c:v>0.08</c:v>
                </c:pt>
                <c:pt idx="3">
                  <c:v>0.02</c:v>
                </c:pt>
                <c:pt idx="4">
                  <c:v>0.05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21</c:v>
                </c:pt>
                <c:pt idx="1">
                  <c:v>88</c:v>
                </c:pt>
                <c:pt idx="2">
                  <c:v>48</c:v>
                </c:pt>
                <c:pt idx="3">
                  <c:v>9</c:v>
                </c:pt>
                <c:pt idx="4">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44</c:v>
                </c:pt>
                <c:pt idx="2">
                  <c:v>1</c:v>
                </c:pt>
                <c:pt idx="3">
                  <c:v>0</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76</c:v>
                </c:pt>
                <c:pt idx="1">
                  <c:v>77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77</c:v>
                </c:pt>
                <c:pt idx="1">
                  <c:v>10</c:v>
                </c:pt>
                <c:pt idx="2">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0.65</c:v>
                </c:pt>
                <c:pt idx="1">
                  <c:v>0.67</c:v>
                </c:pt>
                <c:pt idx="2">
                  <c:v>0.68</c:v>
                </c:pt>
                <c:pt idx="3">
                  <c:v>0.68</c:v>
                </c:pt>
                <c:pt idx="4">
                  <c:v>0.7</c:v>
                </c:pt>
                <c:pt idx="5">
                  <c:v>0.7</c:v>
                </c:pt>
                <c:pt idx="6">
                  <c:v>0.7</c:v>
                </c:pt>
                <c:pt idx="7">
                  <c:v>0.73</c:v>
                </c:pt>
                <c:pt idx="8">
                  <c:v>0.73</c:v>
                </c:pt>
                <c:pt idx="9">
                  <c:v>0.73</c:v>
                </c:pt>
                <c:pt idx="10">
                  <c:v>0.74</c:v>
                </c:pt>
                <c:pt idx="11">
                  <c:v>0.74</c:v>
                </c:pt>
                <c:pt idx="12">
                  <c:v>0.74</c:v>
                </c:pt>
                <c:pt idx="13">
                  <c:v>0.74</c:v>
                </c:pt>
                <c:pt idx="14">
                  <c:v>0.75</c:v>
                </c:pt>
                <c:pt idx="15">
                  <c:v>0.75</c:v>
                </c:pt>
                <c:pt idx="16">
                  <c:v>0.75</c:v>
                </c:pt>
                <c:pt idx="17">
                  <c:v>0.76</c:v>
                </c:pt>
                <c:pt idx="18">
                  <c:v>0.77</c:v>
                </c:pt>
                <c:pt idx="19">
                  <c:v>0.78</c:v>
                </c:pt>
                <c:pt idx="20">
                  <c:v>0.78</c:v>
                </c:pt>
                <c:pt idx="21">
                  <c:v>0.78</c:v>
                </c:pt>
                <c:pt idx="22">
                  <c:v>0.8</c:v>
                </c:pt>
                <c:pt idx="23">
                  <c:v>0.8</c:v>
                </c:pt>
                <c:pt idx="24">
                  <c:v>0.82</c:v>
                </c:pt>
                <c:pt idx="25">
                  <c:v>0.82</c:v>
                </c:pt>
                <c:pt idx="26">
                  <c:v>0.83</c:v>
                </c:pt>
                <c:pt idx="27">
                  <c:v>0.83</c:v>
                </c:pt>
                <c:pt idx="28">
                  <c:v>0.83</c:v>
                </c:pt>
                <c:pt idx="29">
                  <c:v>0.85</c:v>
                </c:pt>
                <c:pt idx="30">
                  <c:v>0.85</c:v>
                </c:pt>
                <c:pt idx="31">
                  <c:v>0.85</c:v>
                </c:pt>
                <c:pt idx="32">
                  <c:v>0.87</c:v>
                </c:pt>
                <c:pt idx="33">
                  <c:v>0.88</c:v>
                </c:pt>
                <c:pt idx="34">
                  <c:v>0.88</c:v>
                </c:pt>
                <c:pt idx="35">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0.77</c:v>
                </c:pt>
                <c:pt idx="1">
                  <c:v>0.77</c:v>
                </c:pt>
                <c:pt idx="2">
                  <c:v>0.77</c:v>
                </c:pt>
                <c:pt idx="3">
                  <c:v>0.77</c:v>
                </c:pt>
                <c:pt idx="4">
                  <c:v>0.77</c:v>
                </c:pt>
                <c:pt idx="5">
                  <c:v>0.77</c:v>
                </c:pt>
                <c:pt idx="6">
                  <c:v>0.77</c:v>
                </c:pt>
                <c:pt idx="7">
                  <c:v>0.77</c:v>
                </c:pt>
                <c:pt idx="8">
                  <c:v>0.77</c:v>
                </c:pt>
                <c:pt idx="9">
                  <c:v>0.77</c:v>
                </c:pt>
                <c:pt idx="10">
                  <c:v>0.77</c:v>
                </c:pt>
                <c:pt idx="11">
                  <c:v>0.77</c:v>
                </c:pt>
                <c:pt idx="12">
                  <c:v>0.77</c:v>
                </c:pt>
                <c:pt idx="13">
                  <c:v>0.77</c:v>
                </c:pt>
                <c:pt idx="14">
                  <c:v>0.77</c:v>
                </c:pt>
                <c:pt idx="15">
                  <c:v>0.77</c:v>
                </c:pt>
                <c:pt idx="16">
                  <c:v>0.77</c:v>
                </c:pt>
                <c:pt idx="17">
                  <c:v>0.77</c:v>
                </c:pt>
                <c:pt idx="18">
                  <c:v>0.77</c:v>
                </c:pt>
                <c:pt idx="19">
                  <c:v>0.77</c:v>
                </c:pt>
                <c:pt idx="20">
                  <c:v>0.77</c:v>
                </c:pt>
                <c:pt idx="21">
                  <c:v>0.77</c:v>
                </c:pt>
                <c:pt idx="22">
                  <c:v>0.77</c:v>
                </c:pt>
                <c:pt idx="23">
                  <c:v>0.77</c:v>
                </c:pt>
                <c:pt idx="24">
                  <c:v>0.77</c:v>
                </c:pt>
                <c:pt idx="25">
                  <c:v>0.77</c:v>
                </c:pt>
                <c:pt idx="26">
                  <c:v>0.77</c:v>
                </c:pt>
                <c:pt idx="27">
                  <c:v>0.77</c:v>
                </c:pt>
                <c:pt idx="28">
                  <c:v>0.77</c:v>
                </c:pt>
                <c:pt idx="29">
                  <c:v>0.77</c:v>
                </c:pt>
                <c:pt idx="30">
                  <c:v>0.77</c:v>
                </c:pt>
                <c:pt idx="31">
                  <c:v>0.77</c:v>
                </c:pt>
                <c:pt idx="32">
                  <c:v>0.77</c:v>
                </c:pt>
                <c:pt idx="33">
                  <c:v>0.77</c:v>
                </c:pt>
                <c:pt idx="34">
                  <c:v>0.77</c:v>
                </c:pt>
                <c:pt idx="35">
                  <c:v>0.77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5.7776133644122485E-2"/>
                  <c:y val="-9.7123141181613901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1.5204245695821733E-2"/>
                  <c:y val="-0.10926353382931564"/>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62</c:v>
                </c:pt>
                <c:pt idx="1">
                  <c:v>25</c:v>
                </c:pt>
                <c:pt idx="2">
                  <c:v>5</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0.83</c:v>
                </c:pt>
                <c:pt idx="1">
                  <c:v>0.88</c:v>
                </c:pt>
                <c:pt idx="2">
                  <c:v>0.89</c:v>
                </c:pt>
                <c:pt idx="3">
                  <c:v>0.89</c:v>
                </c:pt>
                <c:pt idx="4">
                  <c:v>0.9</c:v>
                </c:pt>
                <c:pt idx="5">
                  <c:v>0.9</c:v>
                </c:pt>
                <c:pt idx="6">
                  <c:v>0.91</c:v>
                </c:pt>
                <c:pt idx="7">
                  <c:v>0.91</c:v>
                </c:pt>
                <c:pt idx="8">
                  <c:v>0.92</c:v>
                </c:pt>
                <c:pt idx="9">
                  <c:v>0.92</c:v>
                </c:pt>
                <c:pt idx="10">
                  <c:v>0.92</c:v>
                </c:pt>
                <c:pt idx="11">
                  <c:v>0.92</c:v>
                </c:pt>
                <c:pt idx="12">
                  <c:v>0.92</c:v>
                </c:pt>
                <c:pt idx="13">
                  <c:v>0.92</c:v>
                </c:pt>
                <c:pt idx="14">
                  <c:v>0.92</c:v>
                </c:pt>
                <c:pt idx="15">
                  <c:v>0.92</c:v>
                </c:pt>
                <c:pt idx="16">
                  <c:v>0.92</c:v>
                </c:pt>
                <c:pt idx="17">
                  <c:v>0.93</c:v>
                </c:pt>
                <c:pt idx="18">
                  <c:v>0.93</c:v>
                </c:pt>
                <c:pt idx="19">
                  <c:v>0.93</c:v>
                </c:pt>
                <c:pt idx="20">
                  <c:v>0.93</c:v>
                </c:pt>
                <c:pt idx="21">
                  <c:v>0.93</c:v>
                </c:pt>
                <c:pt idx="22">
                  <c:v>0.94</c:v>
                </c:pt>
                <c:pt idx="23">
                  <c:v>0.94</c:v>
                </c:pt>
                <c:pt idx="24">
                  <c:v>0.94</c:v>
                </c:pt>
                <c:pt idx="25">
                  <c:v>0.95</c:v>
                </c:pt>
                <c:pt idx="26">
                  <c:v>0.95</c:v>
                </c:pt>
                <c:pt idx="27">
                  <c:v>0.95</c:v>
                </c:pt>
                <c:pt idx="28">
                  <c:v>0.95</c:v>
                </c:pt>
                <c:pt idx="29">
                  <c:v>0.95</c:v>
                </c:pt>
                <c:pt idx="30">
                  <c:v>0.95</c:v>
                </c:pt>
                <c:pt idx="31">
                  <c:v>0.95</c:v>
                </c:pt>
                <c:pt idx="32">
                  <c:v>0.95</c:v>
                </c:pt>
                <c:pt idx="33">
                  <c:v>0.95</c:v>
                </c:pt>
                <c:pt idx="34">
                  <c:v>0.96</c:v>
                </c:pt>
                <c:pt idx="35">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58</c:v>
                </c:pt>
                <c:pt idx="1">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26</c:v>
                </c:pt>
                <c:pt idx="1">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3.0711364680044407E-3"/>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6.5141948169372375E-3"/>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30</c:v>
                </c:pt>
                <c:pt idx="2">
                  <c:v>15</c:v>
                </c:pt>
                <c:pt idx="3">
                  <c:v>10</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0.42</c:v>
                </c:pt>
                <c:pt idx="1">
                  <c:v>0.44</c:v>
                </c:pt>
                <c:pt idx="2">
                  <c:v>0.49</c:v>
                </c:pt>
                <c:pt idx="3">
                  <c:v>0.5</c:v>
                </c:pt>
                <c:pt idx="4">
                  <c:v>0.53</c:v>
                </c:pt>
                <c:pt idx="5">
                  <c:v>0.54</c:v>
                </c:pt>
                <c:pt idx="6">
                  <c:v>0.56000000000000005</c:v>
                </c:pt>
                <c:pt idx="7">
                  <c:v>0.56000000000000005</c:v>
                </c:pt>
                <c:pt idx="8">
                  <c:v>0.56000000000000005</c:v>
                </c:pt>
                <c:pt idx="9">
                  <c:v>0.57999999999999996</c:v>
                </c:pt>
                <c:pt idx="10">
                  <c:v>0.57999999999999996</c:v>
                </c:pt>
                <c:pt idx="11">
                  <c:v>0.57999999999999996</c:v>
                </c:pt>
                <c:pt idx="12">
                  <c:v>0.6</c:v>
                </c:pt>
                <c:pt idx="13">
                  <c:v>0.6</c:v>
                </c:pt>
                <c:pt idx="14">
                  <c:v>0.61</c:v>
                </c:pt>
                <c:pt idx="15">
                  <c:v>0.61</c:v>
                </c:pt>
                <c:pt idx="16">
                  <c:v>0.62</c:v>
                </c:pt>
                <c:pt idx="17">
                  <c:v>0.63</c:v>
                </c:pt>
                <c:pt idx="18">
                  <c:v>0.64</c:v>
                </c:pt>
                <c:pt idx="19">
                  <c:v>0.64</c:v>
                </c:pt>
                <c:pt idx="20">
                  <c:v>0.65</c:v>
                </c:pt>
                <c:pt idx="21">
                  <c:v>0.66</c:v>
                </c:pt>
                <c:pt idx="22">
                  <c:v>0.66</c:v>
                </c:pt>
                <c:pt idx="23">
                  <c:v>0.66</c:v>
                </c:pt>
                <c:pt idx="24">
                  <c:v>0.67</c:v>
                </c:pt>
                <c:pt idx="25">
                  <c:v>0.68</c:v>
                </c:pt>
                <c:pt idx="26">
                  <c:v>0.69</c:v>
                </c:pt>
                <c:pt idx="27">
                  <c:v>0.69</c:v>
                </c:pt>
                <c:pt idx="28">
                  <c:v>0.72</c:v>
                </c:pt>
                <c:pt idx="29">
                  <c:v>0.74</c:v>
                </c:pt>
                <c:pt idx="30">
                  <c:v>0.74</c:v>
                </c:pt>
                <c:pt idx="31">
                  <c:v>0.74</c:v>
                </c:pt>
                <c:pt idx="32">
                  <c:v>0.74</c:v>
                </c:pt>
                <c:pt idx="33">
                  <c:v>0.74</c:v>
                </c:pt>
                <c:pt idx="34">
                  <c:v>0.76</c:v>
                </c:pt>
                <c:pt idx="35">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63</c:v>
                </c:pt>
                <c:pt idx="1">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37</c:v>
                </c:pt>
                <c:pt idx="1">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64</c:v>
                </c:pt>
                <c:pt idx="1">
                  <c:v>36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0.46</c:v>
                </c:pt>
                <c:pt idx="1">
                  <c:v>0.49</c:v>
                </c:pt>
                <c:pt idx="2">
                  <c:v>0.5</c:v>
                </c:pt>
                <c:pt idx="3">
                  <c:v>0.5</c:v>
                </c:pt>
                <c:pt idx="4">
                  <c:v>0.53</c:v>
                </c:pt>
                <c:pt idx="5">
                  <c:v>0.53</c:v>
                </c:pt>
                <c:pt idx="6">
                  <c:v>0.55000000000000004</c:v>
                </c:pt>
                <c:pt idx="7">
                  <c:v>0.56000000000000005</c:v>
                </c:pt>
                <c:pt idx="8">
                  <c:v>0.56999999999999995</c:v>
                </c:pt>
                <c:pt idx="9">
                  <c:v>0.56999999999999995</c:v>
                </c:pt>
                <c:pt idx="10">
                  <c:v>0.57999999999999996</c:v>
                </c:pt>
                <c:pt idx="11">
                  <c:v>0.57999999999999996</c:v>
                </c:pt>
                <c:pt idx="12">
                  <c:v>0.59</c:v>
                </c:pt>
                <c:pt idx="13">
                  <c:v>0.6</c:v>
                </c:pt>
                <c:pt idx="14">
                  <c:v>0.61</c:v>
                </c:pt>
                <c:pt idx="15">
                  <c:v>0.62</c:v>
                </c:pt>
                <c:pt idx="16">
                  <c:v>0.64</c:v>
                </c:pt>
                <c:pt idx="17">
                  <c:v>0.67</c:v>
                </c:pt>
                <c:pt idx="18">
                  <c:v>0.68</c:v>
                </c:pt>
                <c:pt idx="19">
                  <c:v>0.68</c:v>
                </c:pt>
                <c:pt idx="20">
                  <c:v>0.68</c:v>
                </c:pt>
                <c:pt idx="21">
                  <c:v>0.68</c:v>
                </c:pt>
                <c:pt idx="22">
                  <c:v>0.69</c:v>
                </c:pt>
                <c:pt idx="23">
                  <c:v>0.7</c:v>
                </c:pt>
                <c:pt idx="24">
                  <c:v>0.71</c:v>
                </c:pt>
                <c:pt idx="25">
                  <c:v>0.71</c:v>
                </c:pt>
                <c:pt idx="26">
                  <c:v>0.72</c:v>
                </c:pt>
                <c:pt idx="27">
                  <c:v>0.73</c:v>
                </c:pt>
                <c:pt idx="28">
                  <c:v>0.73</c:v>
                </c:pt>
                <c:pt idx="29">
                  <c:v>0.74</c:v>
                </c:pt>
                <c:pt idx="30">
                  <c:v>0.75</c:v>
                </c:pt>
                <c:pt idx="31">
                  <c:v>0.75</c:v>
                </c:pt>
                <c:pt idx="32">
                  <c:v>0.75</c:v>
                </c:pt>
                <c:pt idx="33">
                  <c:v>0.75</c:v>
                </c:pt>
                <c:pt idx="34">
                  <c:v>0.75</c:v>
                </c:pt>
                <c:pt idx="35">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pt idx="27">
                  <c:v>0.64</c:v>
                </c:pt>
                <c:pt idx="28">
                  <c:v>0.64</c:v>
                </c:pt>
                <c:pt idx="29">
                  <c:v>0.64</c:v>
                </c:pt>
                <c:pt idx="30">
                  <c:v>0.64</c:v>
                </c:pt>
                <c:pt idx="31">
                  <c:v>0.64</c:v>
                </c:pt>
                <c:pt idx="32">
                  <c:v>0.64</c:v>
                </c:pt>
                <c:pt idx="33">
                  <c:v>0.64</c:v>
                </c:pt>
                <c:pt idx="34">
                  <c:v>0.64</c:v>
                </c:pt>
                <c:pt idx="35">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0.28000000000000003</c:v>
                </c:pt>
                <c:pt idx="1">
                  <c:v>0.63</c:v>
                </c:pt>
                <c:pt idx="2">
                  <c:v>0.06</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50</c:v>
                </c:pt>
                <c:pt idx="1">
                  <c:v>74</c:v>
                </c:pt>
                <c:pt idx="2">
                  <c:v>27</c:v>
                </c:pt>
                <c:pt idx="3">
                  <c:v>2</c:v>
                </c:pt>
                <c:pt idx="4">
                  <c:v>3</c:v>
                </c:pt>
                <c:pt idx="5">
                  <c:v>3</c:v>
                </c:pt>
                <c:pt idx="6">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18</c:v>
                </c:pt>
                <c:pt idx="1">
                  <c:v>46</c:v>
                </c:pt>
                <c:pt idx="2">
                  <c:v>1</c:v>
                </c:pt>
                <c:pt idx="3">
                  <c:v>0</c:v>
                </c:pt>
                <c:pt idx="4">
                  <c:v>0</c:v>
                </c:pt>
                <c:pt idx="5">
                  <c:v>0</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83</c:v>
                </c:pt>
                <c:pt idx="1">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27</c:v>
                </c:pt>
                <c:pt idx="2">
                  <c:v>10</c:v>
                </c:pt>
                <c:pt idx="3">
                  <c:v>3</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55</c:v>
                </c:pt>
                <c:pt idx="1">
                  <c:v>27</c:v>
                </c:pt>
                <c:pt idx="2">
                  <c:v>11</c:v>
                </c:pt>
                <c:pt idx="3">
                  <c:v>3</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82</c:v>
                </c:pt>
                <c:pt idx="1">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4.9138183488071023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2.699214587076029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25</c:v>
                </c:pt>
                <c:pt idx="2">
                  <c:v>19</c:v>
                </c:pt>
                <c:pt idx="3">
                  <c:v>4</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69</c:v>
                </c:pt>
                <c:pt idx="1">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7640228212039968E-2"/>
                  <c:y val="-0.11314538528676414"/>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55</c:v>
                </c:pt>
                <c:pt idx="1">
                  <c:v>36</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1497955276031086E-2"/>
                  <c:y val="-9.8059333915195598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34</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13</c:v>
                </c:pt>
                <c:pt idx="1">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4361DEFD-369F-43B0-9D30-6F6FDCD6F34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1B1D1191-F48C-4CBC-8FC4-AECB6D38B21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1C06D312-09CF-4320-83E4-FD7A0A1C55D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7DB84BFC-5C0C-4781-AB10-4233F2FD29C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97B91959-A4D6-4648-86E0-1B836AD020A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D751FD44-2FE4-4994-9DA5-F96A27C1B28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91029067-D7BF-4D18-98AB-AD3459F5C72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E16CE84C-B0AC-4DCB-B99B-01FBA2563C8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A9D735BA-F327-41FE-8CC8-6816FEA31D4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0.82</c:v>
                </c:pt>
                <c:pt idx="3">
                  <c:v>0</c:v>
                </c:pt>
                <c:pt idx="4">
                  <c:v>0.83</c:v>
                </c:pt>
                <c:pt idx="5">
                  <c:v>0.82</c:v>
                </c:pt>
                <c:pt idx="6">
                  <c:v>0.92</c:v>
                </c:pt>
                <c:pt idx="7">
                  <c:v>0.64</c:v>
                </c:pt>
                <c:pt idx="8">
                  <c:v>0.69</c:v>
                </c:pt>
                <c:pt idx="9">
                  <c:v>0</c:v>
                </c:pt>
                <c:pt idx="11">
                  <c:v>0.82</c:v>
                </c:pt>
                <c:pt idx="12">
                  <c:v>0.82</c:v>
                </c:pt>
                <c:pt idx="13">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7D94D10B-90B2-47B2-9FD4-006360E4C64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CE396C68-3C22-4649-9515-F3E52D67DB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66DD5F93-05C1-4F41-9429-BA9044CF6E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A7BFFB5C-C389-4CAE-8C7D-35E654FFBA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7170D189-8CA9-4A36-97D7-344A06BCD6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70EADE50-58AC-448F-B84E-525D967807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070EA33D-AD83-464A-8A64-10146FB580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C3152BBA-D1BC-48CF-9B2D-2E274306DB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C856B88-520A-472C-9E31-9D4C61F32D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0.18000000000000005</c:v>
                </c:pt>
                <c:pt idx="2">
                  <c:v>1</c:v>
                </c:pt>
                <c:pt idx="3">
                  <c:v>1</c:v>
                </c:pt>
                <c:pt idx="4">
                  <c:v>0.17000000000000004</c:v>
                </c:pt>
                <c:pt idx="5">
                  <c:v>0.18000000000000005</c:v>
                </c:pt>
                <c:pt idx="6">
                  <c:v>7.999999999999996E-2</c:v>
                </c:pt>
                <c:pt idx="7">
                  <c:v>0.36</c:v>
                </c:pt>
                <c:pt idx="8">
                  <c:v>0.31000000000000005</c:v>
                </c:pt>
                <c:pt idx="9">
                  <c:v>1</c:v>
                </c:pt>
                <c:pt idx="10">
                  <c:v>1</c:v>
                </c:pt>
                <c:pt idx="11">
                  <c:v>0.18000000000000005</c:v>
                </c:pt>
                <c:pt idx="12">
                  <c:v>0.18000000000000005</c:v>
                </c:pt>
                <c:pt idx="13">
                  <c:v>0.24</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82%</c:v>
                  </c:pt>
                  <c:pt idx="4">
                    <c:v>83%</c:v>
                  </c:pt>
                  <c:pt idx="5">
                    <c:v>82%</c:v>
                  </c:pt>
                  <c:pt idx="6">
                    <c:v>92%</c:v>
                  </c:pt>
                  <c:pt idx="7">
                    <c:v>64%</c:v>
                  </c:pt>
                  <c:pt idx="8">
                    <c:v>69%</c:v>
                  </c:pt>
                  <c:pt idx="11">
                    <c:v>82%</c:v>
                  </c:pt>
                  <c:pt idx="12">
                    <c:v>82%</c:v>
                  </c:pt>
                  <c:pt idx="13">
                    <c:v>76%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0A1BA4FC-EA0B-44AF-9F40-4AF3EB4BA6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A8D7435A-B530-4A8A-862C-A0DE460834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A47BA06D-DCCE-4CF6-B1D7-71A4038B72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60EB19E0-BC8A-467F-918E-9EA650AA74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12CBA21-8912-416E-AEFC-97D4113F5F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639CA142-B6AE-497C-BDE1-46496189FE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B8B5249A-0DE7-4E64-8F8A-9E75567CEE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2606622D-D989-4C62-A40D-E13A130619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491C2F3-ACD6-414D-A312-8162CB2007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4969655B-4D58-470E-ABB8-98BC76476F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D71A664C-7E58-4C81-B19D-352256751E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500409FD-BF94-45CC-A028-FCFC53937A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BD00887C-AEA8-4584-9521-06F76290A3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33E86F84-A1B0-4791-A87C-805FFA7648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0.82</c:v>
                </c:pt>
                <c:pt idx="2">
                  <c:v>0.82</c:v>
                </c:pt>
                <c:pt idx="3">
                  <c:v>0.8</c:v>
                </c:pt>
                <c:pt idx="4">
                  <c:v>0.8</c:v>
                </c:pt>
                <c:pt idx="5">
                  <c:v>0.8</c:v>
                </c:pt>
                <c:pt idx="7">
                  <c:v>0</c:v>
                </c:pt>
                <c:pt idx="8">
                  <c:v>0.78</c:v>
                </c:pt>
                <c:pt idx="9">
                  <c:v>0.78</c:v>
                </c:pt>
                <c:pt idx="10">
                  <c:v>0.8</c:v>
                </c:pt>
                <c:pt idx="11">
                  <c:v>0.81</c:v>
                </c:pt>
                <c:pt idx="12">
                  <c:v>0.86</c:v>
                </c:pt>
                <c:pt idx="13">
                  <c:v>0.89</c:v>
                </c:pt>
                <c:pt idx="14">
                  <c:v>0.91</c:v>
                </c:pt>
                <c:pt idx="15">
                  <c:v>0.92</c:v>
                </c:pt>
                <c:pt idx="16">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3A1875F5-6DA2-4B56-84D5-117D65F854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D6325C2E-D129-4F33-8F54-BFF45C2C89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FC605EB0-2488-4C67-8F2E-781320E35D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89E65201-5BC0-4BCB-BD7D-BA86A2160D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8A1B4399-8C66-4973-BFE1-5B24757904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140D214F-DD82-48FF-95C8-6DC4AC70B5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48027749-B8DF-4B7C-8D8D-09C83737BE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BF353389-0D21-4B3E-8A63-D29AF1D69C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17604B69-6C4B-4AA4-9BA2-38604F4EC2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BD9110C4-96C9-46F3-AE52-1E3488A485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E2A7F76F-9321-4D32-8AC1-724641EC53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A46AA7AC-1BED-4637-8D37-46CB714284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7EDD9BB1-6CF7-4823-8C86-75BCA455B7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4F239927-D432-40CF-895B-F96B8EC1DC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0.18000000000000005</c:v>
                </c:pt>
                <c:pt idx="2">
                  <c:v>0.18000000000000005</c:v>
                </c:pt>
                <c:pt idx="3">
                  <c:v>0.19999999999999996</c:v>
                </c:pt>
                <c:pt idx="4">
                  <c:v>0.19999999999999996</c:v>
                </c:pt>
                <c:pt idx="5">
                  <c:v>0.19999999999999996</c:v>
                </c:pt>
                <c:pt idx="6">
                  <c:v>1</c:v>
                </c:pt>
                <c:pt idx="7">
                  <c:v>1</c:v>
                </c:pt>
                <c:pt idx="8">
                  <c:v>0.21999999999999997</c:v>
                </c:pt>
                <c:pt idx="9">
                  <c:v>0.21999999999999997</c:v>
                </c:pt>
                <c:pt idx="10">
                  <c:v>0.19999999999999996</c:v>
                </c:pt>
                <c:pt idx="11">
                  <c:v>0.18999999999999995</c:v>
                </c:pt>
                <c:pt idx="12">
                  <c:v>0.14000000000000001</c:v>
                </c:pt>
                <c:pt idx="13">
                  <c:v>0.10999999999999999</c:v>
                </c:pt>
                <c:pt idx="14">
                  <c:v>8.9999999999999969E-2</c:v>
                </c:pt>
                <c:pt idx="15">
                  <c:v>7.999999999999996E-2</c:v>
                </c:pt>
                <c:pt idx="16">
                  <c:v>0.30000000000000004</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82%</c:v>
                  </c:pt>
                  <c:pt idx="2">
                    <c:v>82%</c:v>
                  </c:pt>
                  <c:pt idx="3">
                    <c:v>80%</c:v>
                  </c:pt>
                  <c:pt idx="4">
                    <c:v>80%</c:v>
                  </c:pt>
                  <c:pt idx="5">
                    <c:v>80%</c:v>
                  </c:pt>
                  <c:pt idx="8">
                    <c:v>78%</c:v>
                  </c:pt>
                  <c:pt idx="9">
                    <c:v>78%</c:v>
                  </c:pt>
                  <c:pt idx="10">
                    <c:v>80%</c:v>
                  </c:pt>
                  <c:pt idx="11">
                    <c:v>81%</c:v>
                  </c:pt>
                  <c:pt idx="12">
                    <c:v>86%</c:v>
                  </c:pt>
                  <c:pt idx="13">
                    <c:v>89%</c:v>
                  </c:pt>
                  <c:pt idx="14">
                    <c:v>91%</c:v>
                  </c:pt>
                  <c:pt idx="15">
                    <c:v>92%</c:v>
                  </c:pt>
                  <c:pt idx="16">
                    <c:v>70%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6E6B60D2-A5AB-4A5F-9A3F-E5B713FF51F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CFEA206F-4CEA-41EC-82DA-AAA60C82DBB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9AC228BA-8EE3-49E3-8F71-87DBE66E1CB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063AFA3F-7E22-4391-921A-62874E79CF9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BF3CF122-4B01-4ED3-ABFB-87075C5D520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BDD650C-6C97-4992-A3CE-EA6DD2A51B3C}"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63B66EA5-A06D-430D-8194-F87750C8F27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0.8</c:v>
                </c:pt>
                <c:pt idx="6">
                  <c:v>0.85</c:v>
                </c:pt>
                <c:pt idx="7">
                  <c:v>0.84</c:v>
                </c:pt>
                <c:pt idx="8">
                  <c:v>0.85</c:v>
                </c:pt>
                <c:pt idx="9">
                  <c:v>0.85</c:v>
                </c:pt>
                <c:pt idx="13">
                  <c:v>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12E77F70-6B86-4612-8549-17C3D1FDA14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0592062E-9B67-4C69-A6DE-F8921FEE30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4F5DF61E-F354-4909-B765-0848EBE0F3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FF37C01E-D6FA-4538-8BCB-196EEDAAB6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7BE39F3B-152D-4CB9-A0DF-DE0D5FFD47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71F62FAE-DBBE-4B71-A74F-FE767BC4EA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8C7FF488-FFCB-430C-A898-96772A6EF3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0.19999999999999996</c:v>
                </c:pt>
                <c:pt idx="6">
                  <c:v>0.15000000000000002</c:v>
                </c:pt>
                <c:pt idx="7">
                  <c:v>0.16000000000000003</c:v>
                </c:pt>
                <c:pt idx="8">
                  <c:v>0.15000000000000002</c:v>
                </c:pt>
                <c:pt idx="9">
                  <c:v>0.15000000000000002</c:v>
                </c:pt>
                <c:pt idx="10">
                  <c:v>1</c:v>
                </c:pt>
                <c:pt idx="11">
                  <c:v>1</c:v>
                </c:pt>
                <c:pt idx="12">
                  <c:v>1</c:v>
                </c:pt>
                <c:pt idx="13">
                  <c:v>0.20999999999999996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82%</c:v>
                  </c:pt>
                  <c:pt idx="5">
                    <c:v>80%</c:v>
                  </c:pt>
                  <c:pt idx="6">
                    <c:v>85%</c:v>
                  </c:pt>
                  <c:pt idx="7">
                    <c:v>84%</c:v>
                  </c:pt>
                  <c:pt idx="8">
                    <c:v>85%</c:v>
                  </c:pt>
                  <c:pt idx="9">
                    <c:v>85%</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DDCC7081-6BAE-4709-885C-4A9623AB84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88A7B96-BF5E-4A66-817C-489387AC3C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0BD048D6-AF8F-489B-BE95-3A84973309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4EFF8574-CF6A-489C-B496-67830BAB20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34A771BC-C411-4B77-AA4F-EFD1599DF6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B92EA1BC-B5BA-4EC7-B1F8-BEFA9EEE98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EF00763D-FB9F-4AA0-966D-59ACE40055A2}"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22420768-BC1E-40C4-9B6C-B778F11E37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E25E85EA-2064-4610-AE6D-6C1F54B57F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1DC2FD50-A216-4418-BACB-2AD8C93925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1BBDEDDB-F2B2-47E4-B1AC-1E7CB371E2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8195F7C8-AAEA-4AFE-ACCD-CBDCCEDB93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69C0429F-7FE8-44DE-A8A4-8F8923BFDB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1972D879-AAE0-493C-AE95-7AD6D09F32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C7763B61-20BB-4A79-BB9A-64C644AC4F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1D3BC25-3815-439E-BA31-FC22CC80A8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1098628A-0C16-4721-BA70-2EA0B85668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0.82</c:v>
                </c:pt>
                <c:pt idx="2">
                  <c:v>0.8</c:v>
                </c:pt>
                <c:pt idx="3">
                  <c:v>0.82</c:v>
                </c:pt>
                <c:pt idx="4">
                  <c:v>0.87</c:v>
                </c:pt>
                <c:pt idx="5">
                  <c:v>0.83</c:v>
                </c:pt>
                <c:pt idx="6">
                  <c:v>0.81</c:v>
                </c:pt>
                <c:pt idx="7">
                  <c:v>0.84</c:v>
                </c:pt>
                <c:pt idx="8">
                  <c:v>0.84</c:v>
                </c:pt>
                <c:pt idx="9">
                  <c:v>0.87</c:v>
                </c:pt>
                <c:pt idx="10">
                  <c:v>0.8</c:v>
                </c:pt>
                <c:pt idx="11">
                  <c:v>0.66</c:v>
                </c:pt>
                <c:pt idx="12">
                  <c:v>0.81</c:v>
                </c:pt>
                <c:pt idx="13">
                  <c:v>0.77</c:v>
                </c:pt>
                <c:pt idx="14">
                  <c:v>0.78</c:v>
                </c:pt>
                <c:pt idx="15">
                  <c:v>0.85</c:v>
                </c:pt>
                <c:pt idx="16">
                  <c:v>0.77</c:v>
                </c:pt>
                <c:pt idx="17">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D65DD983-ACFB-456B-89DA-26D17141C2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E3AC292F-8CAB-4FDF-9EA1-BF7FA0DBF8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CFF49BDC-972A-4D39-A679-78B26CF83E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EB0BEF79-96BD-462E-999D-866713C3CC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D1248716-7086-455C-B12A-D9F76DD8F0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90B98511-349D-4F99-BBFA-2E990A5994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DA4E44FC-A7EE-46F6-8447-95B8F1A65B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188D6E27-9A36-4D86-8CDE-8FFDDC6527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41B079DE-1143-4E23-982F-6A19A7BDF9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7028FF27-597B-4012-BC8F-FFBCA26BC6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EB603CF3-0DF4-4671-8D5E-C61B2DA79D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ECCDE96C-3ABB-4CE0-B982-4AA6D9FD5C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703922D8-168C-4FC4-BFFD-055F1769E3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31B54EDC-F935-4642-8FCC-C68065D407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6CD48DF-14E0-42DF-ABE7-0D33AE9288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B2C5B9F9-31BC-4858-9C01-3A82AEF4D0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140A9F3-22CD-4007-A0A6-4ECD202B72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0.18000000000000005</c:v>
                </c:pt>
                <c:pt idx="2">
                  <c:v>0.19999999999999996</c:v>
                </c:pt>
                <c:pt idx="3">
                  <c:v>0.18000000000000005</c:v>
                </c:pt>
                <c:pt idx="4">
                  <c:v>0.13</c:v>
                </c:pt>
                <c:pt idx="5">
                  <c:v>0.17000000000000004</c:v>
                </c:pt>
                <c:pt idx="6">
                  <c:v>0.18999999999999995</c:v>
                </c:pt>
                <c:pt idx="7">
                  <c:v>0.16000000000000003</c:v>
                </c:pt>
                <c:pt idx="8">
                  <c:v>0.16000000000000003</c:v>
                </c:pt>
                <c:pt idx="9">
                  <c:v>0.13</c:v>
                </c:pt>
                <c:pt idx="10">
                  <c:v>0.19999999999999996</c:v>
                </c:pt>
                <c:pt idx="11">
                  <c:v>0.33999999999999997</c:v>
                </c:pt>
                <c:pt idx="12">
                  <c:v>0.18999999999999995</c:v>
                </c:pt>
                <c:pt idx="13">
                  <c:v>0.22999999999999998</c:v>
                </c:pt>
                <c:pt idx="14">
                  <c:v>0.21999999999999997</c:v>
                </c:pt>
                <c:pt idx="15">
                  <c:v>0.15000000000000002</c:v>
                </c:pt>
                <c:pt idx="16">
                  <c:v>0.22999999999999998</c:v>
                </c:pt>
                <c:pt idx="17">
                  <c:v>0.16000000000000003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82%</c:v>
                  </c:pt>
                  <c:pt idx="2">
                    <c:v>80%</c:v>
                  </c:pt>
                  <c:pt idx="3">
                    <c:v>82%</c:v>
                  </c:pt>
                  <c:pt idx="4">
                    <c:v>87%</c:v>
                  </c:pt>
                  <c:pt idx="5">
                    <c:v>83%</c:v>
                  </c:pt>
                  <c:pt idx="6">
                    <c:v>81%</c:v>
                  </c:pt>
                  <c:pt idx="7">
                    <c:v>84%</c:v>
                  </c:pt>
                  <c:pt idx="8">
                    <c:v>84%</c:v>
                  </c:pt>
                  <c:pt idx="9">
                    <c:v>87%</c:v>
                  </c:pt>
                  <c:pt idx="10">
                    <c:v>80%</c:v>
                  </c:pt>
                  <c:pt idx="11">
                    <c:v>66%</c:v>
                  </c:pt>
                  <c:pt idx="12">
                    <c:v>81%</c:v>
                  </c:pt>
                  <c:pt idx="13">
                    <c:v>77%</c:v>
                  </c:pt>
                  <c:pt idx="14">
                    <c:v>78%</c:v>
                  </c:pt>
                  <c:pt idx="15">
                    <c:v>85%</c:v>
                  </c:pt>
                  <c:pt idx="16">
                    <c:v>77%</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6A209042-D0B7-4C77-A7A4-FC65D46577D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7238D405-CBE1-45CE-A354-D03BF3190B0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7B9EF544-C253-418E-9B41-120C1F7370F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BB951335-E7BB-4D19-9E2B-CD708640448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0D51790E-1F9D-4373-BE72-96B04F0E2FC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2EC189A1-0FCE-45F1-A81D-B3B99F88C9D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E0A4E425-FC87-4002-8A73-93D281DE53E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D90F1B98-875A-4094-A759-6D6F2C8EEF5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62474304-0EC3-4D1A-813C-F3C5A78A03ED}"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6A60E386-E68C-433E-8BA8-5280E49E8C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CE1FF631-7F27-4320-9ABC-6F05AAAA831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4FF304D1-FAEC-4B09-A69A-3B496C9B31B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95894E47-871A-4561-9B75-2B05F140100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FEBAF5CB-DB98-44FD-BBFD-ACBBA5AC6AC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4A2B60BE-D96A-495E-8889-6CC47DD55C5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0.82</c:v>
                </c:pt>
                <c:pt idx="3">
                  <c:v>0</c:v>
                </c:pt>
                <c:pt idx="4" formatCode="0%">
                  <c:v>0.83</c:v>
                </c:pt>
                <c:pt idx="5" formatCode="0%">
                  <c:v>0.82</c:v>
                </c:pt>
                <c:pt idx="6" formatCode="0%">
                  <c:v>0.87</c:v>
                </c:pt>
                <c:pt idx="7" formatCode="0%">
                  <c:v>0.85</c:v>
                </c:pt>
                <c:pt idx="8" formatCode="0%">
                  <c:v>0.59</c:v>
                </c:pt>
                <c:pt idx="9" formatCode="0%">
                  <c:v>0.76</c:v>
                </c:pt>
                <c:pt idx="10" formatCode="0%">
                  <c:v>0.79</c:v>
                </c:pt>
                <c:pt idx="11" formatCode="0%">
                  <c:v>0.81</c:v>
                </c:pt>
                <c:pt idx="12" formatCode="0%">
                  <c:v>0.71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604B46AA-8C2A-4959-B885-5EC437F2C47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8B9B1812-8DE4-4855-B8ED-5FC31BFD70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68D11C02-7F4C-40CB-8E29-44296103F0F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DE64BF72-F98B-42D8-B72A-F24725AC31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68367D8F-03E7-4AB5-9510-675574428D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29CBAC64-1BA5-4A69-9EAE-5F0B8B8D37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78488FE1-1B0B-4578-AAA3-2F9E106DC5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DB0D59CB-FE90-4BE1-936C-2591F3EF2E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B538CBFD-9E5A-498C-A950-CBEDD5E4B1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CC5C28A0-A92A-4998-B9AD-3FBE2DB021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D49ECC05-6EC7-4D9C-86AB-57D975FF10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18C00119-4186-4E3A-A82F-E54290FEAC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E00CB4C5-07F3-4497-A1F2-9AFA81D774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E814859A-9214-45F8-A551-1D614598190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A35E9950-5234-4D32-BA10-064FF323A4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0.17000000000000004</c:v>
                </c:pt>
                <c:pt idx="5">
                  <c:v>0.18000000000000005</c:v>
                </c:pt>
                <c:pt idx="6">
                  <c:v>0.13</c:v>
                </c:pt>
                <c:pt idx="7">
                  <c:v>0.15000000000000002</c:v>
                </c:pt>
                <c:pt idx="8">
                  <c:v>0.41000000000000003</c:v>
                </c:pt>
                <c:pt idx="9">
                  <c:v>0.24</c:v>
                </c:pt>
                <c:pt idx="10">
                  <c:v>0.20999999999999996</c:v>
                </c:pt>
                <c:pt idx="11">
                  <c:v>0.18999999999999995</c:v>
                </c:pt>
                <c:pt idx="12">
                  <c:v>0.29000000000000004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83%</c:v>
                  </c:pt>
                  <c:pt idx="5">
                    <c:v>82%</c:v>
                  </c:pt>
                  <c:pt idx="6">
                    <c:v>87%</c:v>
                  </c:pt>
                  <c:pt idx="7">
                    <c:v>85%</c:v>
                  </c:pt>
                  <c:pt idx="8">
                    <c:v>59%</c:v>
                  </c:pt>
                  <c:pt idx="9">
                    <c:v>76%</c:v>
                  </c:pt>
                  <c:pt idx="10">
                    <c:v>79%</c:v>
                  </c:pt>
                  <c:pt idx="11">
                    <c:v>81%</c:v>
                  </c:pt>
                  <c:pt idx="12">
                    <c:v>71%</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F33514A1-500D-4A8D-BBA5-4A24D58445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78D2FC3F-763F-4666-9EE5-45CB1B72FE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209B252D-C628-4D9C-BE7E-5F9A5589BE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F8599345-72D6-4417-96FA-EC6411893B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91667D49-88CA-471C-84F3-8A9E02264F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0BD55F20-9DE0-46A6-BAC9-35DCC5B143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C1C7156D-9047-4784-99C1-EF6BBDCCC9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FDB808E3-F385-48B2-9795-8F06706D8B5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F2D549E4-23F9-4FF5-9723-9FEE7F21C1A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CFDBB5B-407D-4C84-BF75-210B2566B2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15B81DFF-BCA2-45A1-8037-1077BC70691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561EA3E8-B528-47CE-B0A6-FB4B5B6264E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0.86</c:v>
                </c:pt>
                <c:pt idx="2">
                  <c:v>0.8</c:v>
                </c:pt>
                <c:pt idx="3">
                  <c:v>0.76</c:v>
                </c:pt>
                <c:pt idx="4">
                  <c:v>0.85</c:v>
                </c:pt>
                <c:pt idx="5">
                  <c:v>0.78</c:v>
                </c:pt>
                <c:pt idx="6">
                  <c:v>0.67</c:v>
                </c:pt>
                <c:pt idx="7" formatCode="0%;;">
                  <c:v>0</c:v>
                </c:pt>
                <c:pt idx="8" formatCode="0%;;">
                  <c:v>0</c:v>
                </c:pt>
                <c:pt idx="9" formatCode="0%;;">
                  <c:v>0.79</c:v>
                </c:pt>
                <c:pt idx="10" formatCode="0%;;">
                  <c:v>0.83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565E08FD-A469-403F-8D7B-00E0DD6C8C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B2430D83-D5D5-4BEE-9318-8954D26423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8A62744C-F336-44FE-B179-D9DEC4FEC5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68548065-104F-4E56-98DB-1B2C819BCF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776E798A-ECE3-4317-8CC5-FFB4239334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DFC5CCDB-BCEB-43C1-B59C-56A6B0FE34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BF59EF0A-F984-477A-83D5-B03FB7249B4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B2AA1031-2CBB-4854-8D57-FB99627406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ABC22AE3-741D-4804-913C-9E7390577E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12FA5B94-3EBF-4EF8-967C-26535668BF4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429B4E1C-3BE3-48B9-B7F4-8FFD912C7E7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8F074A9A-9436-47CA-B9D3-188DBBC51D6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5BEF798-D4E2-45A8-B420-4A92E6BC58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0.19999999999999996</c:v>
                </c:pt>
                <c:pt idx="3">
                  <c:v>0.24</c:v>
                </c:pt>
                <c:pt idx="4">
                  <c:v>0.15000000000000002</c:v>
                </c:pt>
                <c:pt idx="5">
                  <c:v>0.21999999999999997</c:v>
                </c:pt>
                <c:pt idx="6">
                  <c:v>0.32999999999999996</c:v>
                </c:pt>
                <c:pt idx="8">
                  <c:v>1</c:v>
                </c:pt>
                <c:pt idx="9">
                  <c:v>0.20999999999999996</c:v>
                </c:pt>
                <c:pt idx="10">
                  <c:v>0.17000000000000004</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86%</c:v>
                  </c:pt>
                  <c:pt idx="2">
                    <c:v>80%</c:v>
                  </c:pt>
                  <c:pt idx="3">
                    <c:v>76%</c:v>
                  </c:pt>
                  <c:pt idx="4">
                    <c:v>85%</c:v>
                  </c:pt>
                  <c:pt idx="5">
                    <c:v>78%</c:v>
                  </c:pt>
                  <c:pt idx="6">
                    <c:v>67%</c:v>
                  </c:pt>
                  <c:pt idx="9">
                    <c:v>79%</c:v>
                  </c:pt>
                  <c:pt idx="10">
                    <c:v>83%</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53</c:v>
                </c:pt>
                <c:pt idx="1">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24</c:v>
                </c:pt>
                <c:pt idx="1">
                  <c:v>23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1.2284545872017792E-2"/>
                  <c:y val="-1.1314538528676485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3.0339442799115997E-2"/>
                  <c:y val="-0.1018308467580877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28</c:v>
                </c:pt>
                <c:pt idx="2">
                  <c:v>23</c:v>
                </c:pt>
                <c:pt idx="3">
                  <c:v>13</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61</c:v>
                </c:pt>
                <c:pt idx="1">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37</c:v>
                </c:pt>
                <c:pt idx="2">
                  <c:v>38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0.47</c:v>
                </c:pt>
                <c:pt idx="1">
                  <c:v>0.47</c:v>
                </c:pt>
                <c:pt idx="2">
                  <c:v>0.54</c:v>
                </c:pt>
                <c:pt idx="3">
                  <c:v>0.54</c:v>
                </c:pt>
                <c:pt idx="4">
                  <c:v>0.55000000000000004</c:v>
                </c:pt>
                <c:pt idx="5">
                  <c:v>0.55000000000000004</c:v>
                </c:pt>
                <c:pt idx="6">
                  <c:v>0.55000000000000004</c:v>
                </c:pt>
                <c:pt idx="7">
                  <c:v>0.56000000000000005</c:v>
                </c:pt>
                <c:pt idx="8">
                  <c:v>0.56999999999999995</c:v>
                </c:pt>
                <c:pt idx="9">
                  <c:v>0.56999999999999995</c:v>
                </c:pt>
                <c:pt idx="10">
                  <c:v>0.57999999999999996</c:v>
                </c:pt>
                <c:pt idx="11">
                  <c:v>0.59</c:v>
                </c:pt>
                <c:pt idx="12">
                  <c:v>0.59</c:v>
                </c:pt>
                <c:pt idx="13">
                  <c:v>0.59</c:v>
                </c:pt>
                <c:pt idx="14">
                  <c:v>0.6</c:v>
                </c:pt>
                <c:pt idx="15">
                  <c:v>0.61</c:v>
                </c:pt>
                <c:pt idx="16">
                  <c:v>0.61</c:v>
                </c:pt>
                <c:pt idx="17">
                  <c:v>0.62</c:v>
                </c:pt>
                <c:pt idx="18">
                  <c:v>0.62</c:v>
                </c:pt>
                <c:pt idx="19">
                  <c:v>0.63</c:v>
                </c:pt>
                <c:pt idx="20">
                  <c:v>0.63</c:v>
                </c:pt>
                <c:pt idx="21">
                  <c:v>0.63</c:v>
                </c:pt>
                <c:pt idx="22">
                  <c:v>0.64</c:v>
                </c:pt>
                <c:pt idx="23">
                  <c:v>0.67</c:v>
                </c:pt>
                <c:pt idx="24">
                  <c:v>0.67</c:v>
                </c:pt>
                <c:pt idx="25">
                  <c:v>0.69</c:v>
                </c:pt>
                <c:pt idx="26">
                  <c:v>0.69</c:v>
                </c:pt>
                <c:pt idx="27">
                  <c:v>0.7</c:v>
                </c:pt>
                <c:pt idx="28">
                  <c:v>0.7</c:v>
                </c:pt>
                <c:pt idx="29">
                  <c:v>0.7</c:v>
                </c:pt>
                <c:pt idx="30">
                  <c:v>0.71</c:v>
                </c:pt>
                <c:pt idx="31">
                  <c:v>0.71</c:v>
                </c:pt>
                <c:pt idx="32">
                  <c:v>0.71</c:v>
                </c:pt>
                <c:pt idx="33">
                  <c:v>0.72</c:v>
                </c:pt>
                <c:pt idx="34">
                  <c:v>0.78</c:v>
                </c:pt>
                <c:pt idx="35">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0.1</c:v>
                </c:pt>
                <c:pt idx="1">
                  <c:v>0.74</c:v>
                </c:pt>
                <c:pt idx="2">
                  <c:v>0.42</c:v>
                </c:pt>
                <c:pt idx="3">
                  <c:v>0.21</c:v>
                </c:pt>
                <c:pt idx="4">
                  <c:v>0.08</c:v>
                </c:pt>
                <c:pt idx="5">
                  <c:v>0.14000000000000001</c:v>
                </c:pt>
                <c:pt idx="6">
                  <c:v>0.02</c:v>
                </c:pt>
                <c:pt idx="7">
                  <c:v>0.03</c:v>
                </c:pt>
                <c:pt idx="8">
                  <c:v>0.14000000000000001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14</c:v>
                </c:pt>
                <c:pt idx="1">
                  <c:v>87</c:v>
                </c:pt>
                <c:pt idx="2">
                  <c:v>57</c:v>
                </c:pt>
                <c:pt idx="3">
                  <c:v>36</c:v>
                </c:pt>
                <c:pt idx="4">
                  <c:v>13</c:v>
                </c:pt>
                <c:pt idx="5">
                  <c:v>28</c:v>
                </c:pt>
                <c:pt idx="6">
                  <c:v>7</c:v>
                </c:pt>
                <c:pt idx="7">
                  <c:v>5</c:v>
                </c:pt>
                <c:pt idx="8">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61</c:v>
                </c:pt>
                <c:pt idx="2">
                  <c:v>33</c:v>
                </c:pt>
                <c:pt idx="3">
                  <c:v>13</c:v>
                </c:pt>
                <c:pt idx="4">
                  <c:v>4</c:v>
                </c:pt>
                <c:pt idx="5">
                  <c:v>6</c:v>
                </c:pt>
                <c:pt idx="6">
                  <c:v>0</c:v>
                </c:pt>
                <c:pt idx="7">
                  <c:v>1</c:v>
                </c:pt>
                <c:pt idx="8">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c:v>
                </c:pt>
                <c:pt idx="1">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38</c:v>
                </c:pt>
                <c:pt idx="2">
                  <c:v>10</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0.8</c:v>
                </c:pt>
                <c:pt idx="1">
                  <c:v>0.8</c:v>
                </c:pt>
                <c:pt idx="2">
                  <c:v>0.81</c:v>
                </c:pt>
                <c:pt idx="3">
                  <c:v>0.82</c:v>
                </c:pt>
                <c:pt idx="4">
                  <c:v>0.82</c:v>
                </c:pt>
                <c:pt idx="5">
                  <c:v>0.83</c:v>
                </c:pt>
                <c:pt idx="6">
                  <c:v>0.83</c:v>
                </c:pt>
                <c:pt idx="7">
                  <c:v>0.84</c:v>
                </c:pt>
                <c:pt idx="8">
                  <c:v>0.84</c:v>
                </c:pt>
                <c:pt idx="9">
                  <c:v>0.84</c:v>
                </c:pt>
                <c:pt idx="10">
                  <c:v>0.84</c:v>
                </c:pt>
                <c:pt idx="11">
                  <c:v>0.85</c:v>
                </c:pt>
                <c:pt idx="12">
                  <c:v>0.86</c:v>
                </c:pt>
                <c:pt idx="13">
                  <c:v>0.86</c:v>
                </c:pt>
                <c:pt idx="14">
                  <c:v>0.86</c:v>
                </c:pt>
                <c:pt idx="15">
                  <c:v>0.86</c:v>
                </c:pt>
                <c:pt idx="16">
                  <c:v>0.87</c:v>
                </c:pt>
                <c:pt idx="17">
                  <c:v>0.87</c:v>
                </c:pt>
                <c:pt idx="18">
                  <c:v>0.88</c:v>
                </c:pt>
                <c:pt idx="19">
                  <c:v>0.88</c:v>
                </c:pt>
                <c:pt idx="20">
                  <c:v>0.89</c:v>
                </c:pt>
                <c:pt idx="21">
                  <c:v>0.89</c:v>
                </c:pt>
                <c:pt idx="22">
                  <c:v>0.89</c:v>
                </c:pt>
                <c:pt idx="23">
                  <c:v>0.89</c:v>
                </c:pt>
                <c:pt idx="24">
                  <c:v>0.89</c:v>
                </c:pt>
                <c:pt idx="25">
                  <c:v>0.89</c:v>
                </c:pt>
                <c:pt idx="26">
                  <c:v>0.9</c:v>
                </c:pt>
                <c:pt idx="27">
                  <c:v>0.9</c:v>
                </c:pt>
                <c:pt idx="28">
                  <c:v>0.9</c:v>
                </c:pt>
                <c:pt idx="29">
                  <c:v>0.91</c:v>
                </c:pt>
                <c:pt idx="30">
                  <c:v>0.91</c:v>
                </c:pt>
                <c:pt idx="31">
                  <c:v>0.91</c:v>
                </c:pt>
                <c:pt idx="32">
                  <c:v>0.92</c:v>
                </c:pt>
                <c:pt idx="33">
                  <c:v>0.92</c:v>
                </c:pt>
                <c:pt idx="34">
                  <c:v>0.92</c:v>
                </c:pt>
                <c:pt idx="35">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72</c:v>
                </c:pt>
                <c:pt idx="1">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15</c:v>
                </c:pt>
                <c:pt idx="1">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6.1422729360088843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2.1126033395102675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33</c:v>
                </c:pt>
                <c:pt idx="2">
                  <c:v>13</c:v>
                </c:pt>
                <c:pt idx="3">
                  <c:v>6</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BIRMINGHAM AND SOLIHULL INTEGRATED CARE SYSTEM</a:t>
            </a:r>
            <a:endParaRPr lang="en-GB" sz="29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BIRMINGHAM AND SOLIHULL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BIRMINGHAM AND SOLIHULL INTEGRATED CARE SYSTEM, 116,148</a:t>
            </a:r>
            <a:r>
              <a:rPr lang="en-GB" sz="1600"/>
              <a:t> questionnaires were sent out, and </a:t>
            </a:r>
            <a:r>
              <a:rPr lang="en-GB" sz="1600" b="1">
                <a:solidFill>
                  <a:srgbClr val="005EB8"/>
                </a:solidFill>
              </a:rPr>
              <a:t>20,438</a:t>
            </a:r>
            <a:r>
              <a:rPr lang="en-GB" sz="1600"/>
              <a:t> were returned completed. This represents a response rate of </a:t>
            </a:r>
            <a:r>
              <a:rPr lang="en-GB" sz="1600" b="1">
                <a:solidFill>
                  <a:srgbClr val="005EB8"/>
                </a:solidFill>
              </a:rPr>
              <a:t>18%</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116,148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20,438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18%</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70%</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54%</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74%</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87%</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62%</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11,451;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18,014;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6,830;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19,866;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20,341;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116,148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20,438</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18%</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91%</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77%</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62%</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9,793;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19,111;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18,543;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18,334;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19,178;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54774026"/>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40319702"/>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2718626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831319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651476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16925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740636625"/>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(19,994); ICS 2025 (20,341); PCN bases range from 148 to 1,143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5489165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0471559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918274349"/>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094495081"/>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426683834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773265417"/>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886051232"/>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692810965"/>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41988267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09632794"/>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28086029"/>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EDGBASTON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SHELDON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SOLIHULL SOUTH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HARBORNE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WEST BIRMINGHAM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071889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9793682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(20,341); PCN bases range from 148 to 1,143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58534729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6645669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57430572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41615426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(20,246); PCN bases range from 147 to 1,139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27128432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310391131"/>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41620249"/>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9770195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7881299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914028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383028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467696444"/>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(19,307); ICS 2025 (19,552); PCN bases range from 145 to 1,092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4138890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1851796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0594300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688231255"/>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334792748"/>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425285079"/>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176561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54694103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26149660"/>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WEOLEY AND RUBERY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SHELDON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SMARTCARE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WEST BIRMINGHAM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1985797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203087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3878959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(19,552); PCN bases range from 145 to 1,092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7727876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7744558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177901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988905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862296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407275071"/>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(8,597); ICS 2025 (9,787); PCN bases range from 76 to 610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6057374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1065737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9682612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888968089"/>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38956067"/>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BIRMINGHAM AND SOLIHULL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264201333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239517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38498154"/>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SHELDON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SOLIHULL SOUTH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WASHWOOD HEATH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GOSK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MOSELEY, BILLESLEY &amp; YARDLEY WOOD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678619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26149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6397391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(9,787); PCN bases range from 76 to 610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793298398"/>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6131280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2425678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7188057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202451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687406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59%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019293402"/>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(7,126); ICS 2025 (8,870); PCN bases range from 63 to 572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3247894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6952057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7531903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164361185"/>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122782182"/>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BIRMINGHAM AND SOLIHULL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175182501"/>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112166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75823537"/>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BIRMINGHAM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SHELDON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MOSELEY, BILLESLEY &amp; YARDLEY WOOD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010152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73317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7550528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(8,870); PCN bases range from 63 to 572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29886815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7181376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76283023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(19,748); PCN bases range from 149 to 1,106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35234984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857375614"/>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78390926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97050889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(13,720); PCN bases range from 69 to 802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64796717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528439035"/>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1971410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2359327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764804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672256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187602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868112871"/>
              </p:ext>
            </p:extLst>
          </p:nvPr>
        </p:nvGraphicFramePr>
        <p:xfrm>
          <a:off x="373761" y="571439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(17,888); ICS 2025 (18,543); PCN bases range from 142 to 1,036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5367933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9861485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730970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796635094"/>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55518811"/>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227946075"/>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91050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63134506"/>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SMARTCARE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WEOLEY AND RUBERY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SHELDON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GOSK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SOLIHULL RURAL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76469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782368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8272587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(18,543); PCN bases range from 142 to 1,036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76222729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1205456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7147585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520420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267312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620134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72923859"/>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(13,084); ICS 2025 (13,798); PCN bases range from 97 to 726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6835194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0222285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4511834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082359923"/>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74884562"/>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59836125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492928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7894534"/>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WASHWOOD HEATH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SOLIHULL SOUTH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SHELDON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BIRMINGHAM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9122993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557855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2164653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(13,798); PCN bases range from 97 to 726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03417186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296908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3464159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914633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697862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041457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14877986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(19,534); ICS 2025 (19,866); PCN bases range from 149 to 1,112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211052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7706894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694026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497086550"/>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948668667"/>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56653442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5669290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14808993"/>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EDGBASTON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SHELDON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SUTTON GROUP PRACTICE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WEST BIRMINGHAM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901743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342789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840873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(19,866); PCN bases range from 149 to 1,112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48152659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2893840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3283406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150372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73064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686255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973837032"/>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(17,462); ICS 2025 (17,749); PCN bases range from 131 to 994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918690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897670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118515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180717172"/>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179403180"/>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02364340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992607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76657852"/>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SWB URBAN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PERSHORE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SHELDON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GOSK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107804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480363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2924482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(17,749); PCN bases range from 131 to 994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9800700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423629672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422228941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3017774944"/>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4205564023"/>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(19,612); PCN bases range from 146 to 1,104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6536147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8134452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659366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724396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526598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16787034"/>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(19,018); ICS 2025 (19,502); PCN bases range from 146 to 1,098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2897573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6548822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5711229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09296589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417182911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15080936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8873891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0362417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076230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455198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130689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33340159"/>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(18,968); ICS 2025 (19,448); PCN bases range from 143 to 1,088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8654735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4694707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40150746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3307740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8460663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20710160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6991596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3436414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2898708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5894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468901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5162685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(15,379); ICS 2025 (15,951); PCN bases range from 111 to 945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0473863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115225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2618343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71900991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420914545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20659766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731797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2776038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252463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569817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013139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7587101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(18,287); ICS 2025 (18,754); PCN bases range from 137 to 1,053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588323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2046809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0861365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06444657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23574461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97050053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3996539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8987305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337120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971912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125259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2946257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(18,720); ICS 2025 (19,178); PCN bases range from 143 to 1,076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2126342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1869286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1366364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57890536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63278204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43979103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1889035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8332925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553609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576498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206218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3899050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(17,921); ICS 2025 (18,334); PCN bases range from 135 to 1,024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386939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0808016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0232688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63392557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67778652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21968557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5274882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1281335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4663109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171341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905658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4446040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(18,687); ICS 2025 (19,111); PCN bases range from 143 to 1,063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165007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6935912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096565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3510670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246794771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01541507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1720017"/>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37 to 10,903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188284"/>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249 to 16,524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089252698"/>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188 to 18,712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4038633901"/>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219 to 4,068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87728351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48882568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758977560"/>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826100646"/>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4523876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781934681"/>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082816262"/>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(19,448).</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4178872560"/>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073587036"/>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8,142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00071437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1,187 to 10,863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31148542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88362803"/>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134 to 5,473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4147937271"/>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60557951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(19,448).</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026437454"/>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BIRMINGHAM AND SOLIHULL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4608265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74516995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089048073"/>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03875134"/>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574192301"/>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27 to 8,182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78009310"/>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351 to 10,172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294111493"/>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3,529 to 15,719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3307959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BIRMINGHAM AND SOLIHULL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168296434"/>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(19,448).</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164429641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63130191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6606474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3592041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09170226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(6,780). ICS 2025 (6,830);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602793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996002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3806116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685858947"/>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82019366"/>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43916947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1633769"/>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67081468"/>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1578801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78364563"/>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1834822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256824329"/>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(9,067); ICS 2025 (9,793); PCN bases range from 65 to 580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813716558"/>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807791545"/>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9462703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0660197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5486309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72630255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0878006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1493319"/>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GPS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URBAN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WASHWOOD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SMALL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BORDESLEY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WEOLEY AND RUBERY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WEST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SHELDON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QUINTON AND HARBORNE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25054359"/>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23437661"/>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(9,793); PCN bases range from 65 to 580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10161692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52519512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12449444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958171637"/>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(20,283); PCN bases range from 149 to 1,136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359027629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311870701"/>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7329236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198962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206041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105106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874601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10081623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(17,678); ICS 2025 (18,014); PCN bases range from 131 to 1,002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6389255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4368999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826002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910984311"/>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841603411"/>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372577285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425964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74071031"/>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WEST BIRMINGHAM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NECHELLS, SALTLEY &amp; ALUM ROCK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MODALITY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EDGBASTON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SOLIHULL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COMMUNITY CARE HALL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SHELDON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SMALL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WEOLEY AND RUBERY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SUTTON GROUP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WASHWOOD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BOURNVILLE AND NORTHFIELD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BIRMINGHAM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SOLIHULL HEALTHCARE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SWB I3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BIRMINGHAM EAST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SHARD END AND KITTS GREEN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SWB URBAN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BALSALL HEATH, SPARKHILL &amp; MOSELEY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SOLIHULL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SMARTCARE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SOLIHULL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BORDESLEY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PERSHORE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WEST BIRMINGHAM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BIRMINGHAM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PEOPLE'S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PIONEERS INTEGRATED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KINGSTANDING, ERDINGTON &amp; NECHELLS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ALLIANCE OF SUTTON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MOSELEY, BILLESLEY &amp; YARDLEY 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MMP CENTRAL AND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QUINTON AND HARBORNE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GOSK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GPS HEALTHCARE PCN</a:t>
                      </a: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815126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97668711"/>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(18,014); PCN bases range from 131 to 1,002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9929579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59479591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404913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1117218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7678583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(11,105). ICS 2025 (11,451);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096083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735030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629911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798720089"/>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70476014"/>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43978847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BIRMINGHAM AND SOLIHULL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291287032"/>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purl.org/dc/dcmitype/"/>
    <ds:schemaRef ds:uri="http://purl.org/dc/terms/"/>
    <ds:schemaRef ds:uri="http://purl.org/dc/elements/1.1/"/>
    <ds:schemaRef ds:uri="http://schemas.microsoft.com/office/2006/documentManagement/types"/>
    <ds:schemaRef ds:uri="http://www.w3.org/XML/1998/namespace"/>
    <ds:schemaRef ds:uri="57b21b79-5d32-4c3c-9402-b397da5c7a71"/>
    <ds:schemaRef ds:uri="c143a6c5-5942-4b69-8d61-fb579588568f"/>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3087</TotalTime>
  <Words>9980</Words>
  <Application>Microsoft Office PowerPoint</Application>
  <PresentationFormat>Widescreen</PresentationFormat>
  <Paragraphs>1897</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1193</cp:revision>
  <dcterms:created xsi:type="dcterms:W3CDTF">2020-01-09T15:19:38Z</dcterms:created>
  <dcterms:modified xsi:type="dcterms:W3CDTF">2025-07-08T16:19:12Z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