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79</c:v>
                </c:pt>
                <c:pt idx="1">
                  <c:v>81</c:v>
                </c:pt>
                <c:pt idx="2">
                  <c:v>70</c:v>
                </c:pt>
                <c:pt idx="3">
                  <c:v>69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8</c:v>
                </c:pt>
                <c:pt idx="1">
                  <c:v>8</c:v>
                </c:pt>
                <c:pt idx="2">
                  <c:v>15</c:v>
                </c:pt>
                <c:pt idx="3">
                  <c:v>15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34</c:v>
                </c:pt>
                <c:pt idx="1">
                  <c:v>35</c:v>
                </c:pt>
                <c:pt idx="2">
                  <c:v>16</c:v>
                </c:pt>
                <c:pt idx="3">
                  <c:v>9</c:v>
                </c:pt>
                <c:pt idx="4">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0.55000000000000004</c:v>
                </c:pt>
                <c:pt idx="1">
                  <c:v>0.6</c:v>
                </c:pt>
                <c:pt idx="2">
                  <c:v>0.61</c:v>
                </c:pt>
                <c:pt idx="3">
                  <c:v>0.62</c:v>
                </c:pt>
                <c:pt idx="4">
                  <c:v>0.64</c:v>
                </c:pt>
                <c:pt idx="5">
                  <c:v>0.65</c:v>
                </c:pt>
                <c:pt idx="6">
                  <c:v>0.65</c:v>
                </c:pt>
                <c:pt idx="7">
                  <c:v>0.65</c:v>
                </c:pt>
                <c:pt idx="8">
                  <c:v>0.65</c:v>
                </c:pt>
                <c:pt idx="9">
                  <c:v>0.65</c:v>
                </c:pt>
                <c:pt idx="10">
                  <c:v>0.65</c:v>
                </c:pt>
                <c:pt idx="11">
                  <c:v>0.66</c:v>
                </c:pt>
                <c:pt idx="12">
                  <c:v>0.66</c:v>
                </c:pt>
                <c:pt idx="13">
                  <c:v>0.66</c:v>
                </c:pt>
                <c:pt idx="14">
                  <c:v>0.66</c:v>
                </c:pt>
                <c:pt idx="15">
                  <c:v>0.67</c:v>
                </c:pt>
                <c:pt idx="16">
                  <c:v>0.68</c:v>
                </c:pt>
                <c:pt idx="17">
                  <c:v>0.69</c:v>
                </c:pt>
                <c:pt idx="18">
                  <c:v>0.7</c:v>
                </c:pt>
                <c:pt idx="19">
                  <c:v>0.72</c:v>
                </c:pt>
                <c:pt idx="20">
                  <c:v>0.73</c:v>
                </c:pt>
                <c:pt idx="21">
                  <c:v>0.73</c:v>
                </c:pt>
                <c:pt idx="22">
                  <c:v>0.73</c:v>
                </c:pt>
                <c:pt idx="23">
                  <c:v>0.73</c:v>
                </c:pt>
                <c:pt idx="24">
                  <c:v>0.74</c:v>
                </c:pt>
                <c:pt idx="25">
                  <c:v>0.74</c:v>
                </c:pt>
                <c:pt idx="26">
                  <c:v>0.76</c:v>
                </c:pt>
                <c:pt idx="27">
                  <c:v>0.79</c:v>
                </c:pt>
                <c:pt idx="28">
                  <c:v>0.8</c:v>
                </c:pt>
                <c:pt idx="29">
                  <c:v>0.81</c:v>
                </c:pt>
                <c:pt idx="30">
                  <c:v>0.83</c:v>
                </c:pt>
                <c:pt idx="31">
                  <c:v>0.88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31</c:v>
                </c:pt>
                <c:pt idx="1">
                  <c:v>69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66</c:v>
                </c:pt>
                <c:pt idx="1">
                  <c:v>68</c:v>
                </c:pt>
                <c:pt idx="2">
                  <c:v>55</c:v>
                </c:pt>
                <c:pt idx="3">
                  <c:v>52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34</c:v>
                </c:pt>
                <c:pt idx="1">
                  <c:v>32</c:v>
                </c:pt>
                <c:pt idx="2">
                  <c:v>45</c:v>
                </c:pt>
                <c:pt idx="3">
                  <c:v>48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15</c:v>
                </c:pt>
                <c:pt idx="1">
                  <c:v>37</c:v>
                </c:pt>
                <c:pt idx="2">
                  <c:v>26</c:v>
                </c:pt>
                <c:pt idx="3">
                  <c:v>22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0.31</c:v>
                </c:pt>
                <c:pt idx="1">
                  <c:v>0.33</c:v>
                </c:pt>
                <c:pt idx="2">
                  <c:v>0.34</c:v>
                </c:pt>
                <c:pt idx="3">
                  <c:v>0.38</c:v>
                </c:pt>
                <c:pt idx="4">
                  <c:v>0.41</c:v>
                </c:pt>
                <c:pt idx="5">
                  <c:v>0.44</c:v>
                </c:pt>
                <c:pt idx="6">
                  <c:v>0.45</c:v>
                </c:pt>
                <c:pt idx="7">
                  <c:v>0.45</c:v>
                </c:pt>
                <c:pt idx="8">
                  <c:v>0.45</c:v>
                </c:pt>
                <c:pt idx="9">
                  <c:v>0.49</c:v>
                </c:pt>
                <c:pt idx="10">
                  <c:v>0.49</c:v>
                </c:pt>
                <c:pt idx="11">
                  <c:v>0.5</c:v>
                </c:pt>
                <c:pt idx="12">
                  <c:v>0.51</c:v>
                </c:pt>
                <c:pt idx="13">
                  <c:v>0.51</c:v>
                </c:pt>
                <c:pt idx="14">
                  <c:v>0.51</c:v>
                </c:pt>
                <c:pt idx="15">
                  <c:v>0.52</c:v>
                </c:pt>
                <c:pt idx="16">
                  <c:v>0.54</c:v>
                </c:pt>
                <c:pt idx="17">
                  <c:v>0.55000000000000004</c:v>
                </c:pt>
                <c:pt idx="18">
                  <c:v>0.56999999999999995</c:v>
                </c:pt>
                <c:pt idx="19">
                  <c:v>0.56999999999999995</c:v>
                </c:pt>
                <c:pt idx="20">
                  <c:v>0.59</c:v>
                </c:pt>
                <c:pt idx="21">
                  <c:v>0.59</c:v>
                </c:pt>
                <c:pt idx="22">
                  <c:v>0.6</c:v>
                </c:pt>
                <c:pt idx="23">
                  <c:v>0.61</c:v>
                </c:pt>
                <c:pt idx="24">
                  <c:v>0.62</c:v>
                </c:pt>
                <c:pt idx="25">
                  <c:v>0.64</c:v>
                </c:pt>
                <c:pt idx="26">
                  <c:v>0.65</c:v>
                </c:pt>
                <c:pt idx="27">
                  <c:v>0.65</c:v>
                </c:pt>
                <c:pt idx="28">
                  <c:v>0.7</c:v>
                </c:pt>
                <c:pt idx="29">
                  <c:v>0.74</c:v>
                </c:pt>
                <c:pt idx="30">
                  <c:v>0.76</c:v>
                </c:pt>
                <c:pt idx="31">
                  <c:v>0.92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0.52</c:v>
                </c:pt>
                <c:pt idx="1">
                  <c:v>0.52</c:v>
                </c:pt>
                <c:pt idx="2">
                  <c:v>0.52</c:v>
                </c:pt>
                <c:pt idx="3">
                  <c:v>0.52</c:v>
                </c:pt>
                <c:pt idx="4">
                  <c:v>0.52</c:v>
                </c:pt>
                <c:pt idx="5">
                  <c:v>0.52</c:v>
                </c:pt>
                <c:pt idx="6">
                  <c:v>0.52</c:v>
                </c:pt>
                <c:pt idx="7">
                  <c:v>0.52</c:v>
                </c:pt>
                <c:pt idx="8">
                  <c:v>0.52</c:v>
                </c:pt>
                <c:pt idx="9">
                  <c:v>0.52</c:v>
                </c:pt>
                <c:pt idx="10">
                  <c:v>0.52</c:v>
                </c:pt>
                <c:pt idx="11">
                  <c:v>0.52</c:v>
                </c:pt>
                <c:pt idx="12">
                  <c:v>0.52</c:v>
                </c:pt>
                <c:pt idx="13">
                  <c:v>0.52</c:v>
                </c:pt>
                <c:pt idx="14">
                  <c:v>0.52</c:v>
                </c:pt>
                <c:pt idx="15">
                  <c:v>0.52</c:v>
                </c:pt>
                <c:pt idx="16">
                  <c:v>0.52</c:v>
                </c:pt>
                <c:pt idx="17">
                  <c:v>0.52</c:v>
                </c:pt>
                <c:pt idx="18">
                  <c:v>0.52</c:v>
                </c:pt>
                <c:pt idx="19">
                  <c:v>0.52</c:v>
                </c:pt>
                <c:pt idx="20">
                  <c:v>0.52</c:v>
                </c:pt>
                <c:pt idx="21">
                  <c:v>0.52</c:v>
                </c:pt>
                <c:pt idx="22">
                  <c:v>0.52</c:v>
                </c:pt>
                <c:pt idx="23">
                  <c:v>0.52</c:v>
                </c:pt>
                <c:pt idx="24">
                  <c:v>0.52</c:v>
                </c:pt>
                <c:pt idx="25">
                  <c:v>0.52</c:v>
                </c:pt>
                <c:pt idx="26">
                  <c:v>0.52</c:v>
                </c:pt>
                <c:pt idx="27">
                  <c:v>0.52</c:v>
                </c:pt>
                <c:pt idx="28">
                  <c:v>0.52</c:v>
                </c:pt>
                <c:pt idx="29">
                  <c:v>0.52</c:v>
                </c:pt>
                <c:pt idx="30">
                  <c:v>0.52</c:v>
                </c:pt>
                <c:pt idx="31">
                  <c:v>0.52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86</c:v>
                </c:pt>
                <c:pt idx="2">
                  <c:v>78</c:v>
                </c:pt>
                <c:pt idx="3">
                  <c:v>78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13</c:v>
                </c:pt>
                <c:pt idx="1">
                  <c:v>14</c:v>
                </c:pt>
                <c:pt idx="2">
                  <c:v>22</c:v>
                </c:pt>
                <c:pt idx="3">
                  <c:v>22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34</c:v>
                </c:pt>
                <c:pt idx="1">
                  <c:v>44</c:v>
                </c:pt>
                <c:pt idx="2">
                  <c:v>14</c:v>
                </c:pt>
                <c:pt idx="3">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0.66</c:v>
                </c:pt>
                <c:pt idx="1">
                  <c:v>0.68</c:v>
                </c:pt>
                <c:pt idx="2">
                  <c:v>0.7</c:v>
                </c:pt>
                <c:pt idx="3">
                  <c:v>0.71</c:v>
                </c:pt>
                <c:pt idx="4">
                  <c:v>0.72</c:v>
                </c:pt>
                <c:pt idx="5">
                  <c:v>0.72</c:v>
                </c:pt>
                <c:pt idx="6">
                  <c:v>0.73</c:v>
                </c:pt>
                <c:pt idx="7">
                  <c:v>0.73</c:v>
                </c:pt>
                <c:pt idx="8">
                  <c:v>0.74</c:v>
                </c:pt>
                <c:pt idx="9">
                  <c:v>0.75</c:v>
                </c:pt>
                <c:pt idx="10">
                  <c:v>0.75</c:v>
                </c:pt>
                <c:pt idx="11">
                  <c:v>0.76</c:v>
                </c:pt>
                <c:pt idx="12">
                  <c:v>0.77</c:v>
                </c:pt>
                <c:pt idx="13">
                  <c:v>0.79</c:v>
                </c:pt>
                <c:pt idx="14">
                  <c:v>0.8</c:v>
                </c:pt>
                <c:pt idx="15">
                  <c:v>0.8</c:v>
                </c:pt>
                <c:pt idx="16">
                  <c:v>0.8</c:v>
                </c:pt>
                <c:pt idx="17">
                  <c:v>0.8</c:v>
                </c:pt>
                <c:pt idx="18">
                  <c:v>0.8</c:v>
                </c:pt>
                <c:pt idx="19">
                  <c:v>0.81</c:v>
                </c:pt>
                <c:pt idx="20">
                  <c:v>0.81</c:v>
                </c:pt>
                <c:pt idx="21">
                  <c:v>0.81</c:v>
                </c:pt>
                <c:pt idx="22">
                  <c:v>0.82</c:v>
                </c:pt>
                <c:pt idx="23">
                  <c:v>0.83</c:v>
                </c:pt>
                <c:pt idx="24">
                  <c:v>0.84</c:v>
                </c:pt>
                <c:pt idx="25">
                  <c:v>0.85</c:v>
                </c:pt>
                <c:pt idx="26">
                  <c:v>0.85</c:v>
                </c:pt>
                <c:pt idx="27">
                  <c:v>0.86</c:v>
                </c:pt>
                <c:pt idx="28">
                  <c:v>0.86</c:v>
                </c:pt>
                <c:pt idx="29">
                  <c:v>0.88</c:v>
                </c:pt>
                <c:pt idx="30">
                  <c:v>0.88</c:v>
                </c:pt>
                <c:pt idx="31">
                  <c:v>0.9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0.78</c:v>
                </c:pt>
                <c:pt idx="1">
                  <c:v>0.78</c:v>
                </c:pt>
                <c:pt idx="2">
                  <c:v>0.78</c:v>
                </c:pt>
                <c:pt idx="3">
                  <c:v>0.78</c:v>
                </c:pt>
                <c:pt idx="4">
                  <c:v>0.78</c:v>
                </c:pt>
                <c:pt idx="5">
                  <c:v>0.78</c:v>
                </c:pt>
                <c:pt idx="6">
                  <c:v>0.78</c:v>
                </c:pt>
                <c:pt idx="7">
                  <c:v>0.78</c:v>
                </c:pt>
                <c:pt idx="8">
                  <c:v>0.78</c:v>
                </c:pt>
                <c:pt idx="9">
                  <c:v>0.78</c:v>
                </c:pt>
                <c:pt idx="10">
                  <c:v>0.78</c:v>
                </c:pt>
                <c:pt idx="11">
                  <c:v>0.78</c:v>
                </c:pt>
                <c:pt idx="12">
                  <c:v>0.78</c:v>
                </c:pt>
                <c:pt idx="13">
                  <c:v>0.78</c:v>
                </c:pt>
                <c:pt idx="14">
                  <c:v>0.78</c:v>
                </c:pt>
                <c:pt idx="15">
                  <c:v>0.78</c:v>
                </c:pt>
                <c:pt idx="16">
                  <c:v>0.78</c:v>
                </c:pt>
                <c:pt idx="17">
                  <c:v>0.78</c:v>
                </c:pt>
                <c:pt idx="18">
                  <c:v>0.78</c:v>
                </c:pt>
                <c:pt idx="19">
                  <c:v>0.78</c:v>
                </c:pt>
                <c:pt idx="20">
                  <c:v>0.78</c:v>
                </c:pt>
                <c:pt idx="21">
                  <c:v>0.78</c:v>
                </c:pt>
                <c:pt idx="22">
                  <c:v>0.78</c:v>
                </c:pt>
                <c:pt idx="23">
                  <c:v>0.78</c:v>
                </c:pt>
                <c:pt idx="24">
                  <c:v>0.78</c:v>
                </c:pt>
                <c:pt idx="25">
                  <c:v>0.78</c:v>
                </c:pt>
                <c:pt idx="26">
                  <c:v>0.78</c:v>
                </c:pt>
                <c:pt idx="27">
                  <c:v>0.78</c:v>
                </c:pt>
                <c:pt idx="28">
                  <c:v>0.78</c:v>
                </c:pt>
                <c:pt idx="29">
                  <c:v>0.78</c:v>
                </c:pt>
                <c:pt idx="30">
                  <c:v>0.78</c:v>
                </c:pt>
                <c:pt idx="31">
                  <c:v>0.78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0.32</c:v>
                </c:pt>
                <c:pt idx="1">
                  <c:v>0.27</c:v>
                </c:pt>
                <c:pt idx="2">
                  <c:v>0.17</c:v>
                </c:pt>
                <c:pt idx="3">
                  <c:v>0.14000000000000001</c:v>
                </c:pt>
                <c:pt idx="4">
                  <c:v>0.43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49</c:v>
                </c:pt>
                <c:pt idx="1">
                  <c:v>35</c:v>
                </c:pt>
                <c:pt idx="2">
                  <c:v>25</c:v>
                </c:pt>
                <c:pt idx="3">
                  <c:v>24</c:v>
                </c:pt>
                <c:pt idx="4">
                  <c:v>60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22</c:v>
                </c:pt>
                <c:pt idx="1">
                  <c:v>17</c:v>
                </c:pt>
                <c:pt idx="2">
                  <c:v>8</c:v>
                </c:pt>
                <c:pt idx="3">
                  <c:v>7</c:v>
                </c:pt>
                <c:pt idx="4">
                  <c:v>31</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m/d/yyyy"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44</c:v>
                </c:pt>
                <c:pt idx="1">
                  <c:v>56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71</c:v>
                </c:pt>
                <c:pt idx="1">
                  <c:v>70</c:v>
                </c:pt>
                <c:pt idx="2">
                  <c:v>60</c:v>
                </c:pt>
                <c:pt idx="3">
                  <c:v>59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29</c:v>
                </c:pt>
                <c:pt idx="1">
                  <c:v>30</c:v>
                </c:pt>
                <c:pt idx="2">
                  <c:v>40</c:v>
                </c:pt>
                <c:pt idx="3">
                  <c:v>41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17</c:v>
                </c:pt>
                <c:pt idx="1">
                  <c:v>41</c:v>
                </c:pt>
                <c:pt idx="2">
                  <c:v>26</c:v>
                </c:pt>
                <c:pt idx="3">
                  <c:v>15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0.44</c:v>
                </c:pt>
                <c:pt idx="1">
                  <c:v>0.51</c:v>
                </c:pt>
                <c:pt idx="2">
                  <c:v>0.52</c:v>
                </c:pt>
                <c:pt idx="3">
                  <c:v>0.52</c:v>
                </c:pt>
                <c:pt idx="4">
                  <c:v>0.53</c:v>
                </c:pt>
                <c:pt idx="5">
                  <c:v>0.54</c:v>
                </c:pt>
                <c:pt idx="6">
                  <c:v>0.54</c:v>
                </c:pt>
                <c:pt idx="7">
                  <c:v>0.55000000000000004</c:v>
                </c:pt>
                <c:pt idx="8">
                  <c:v>0.56000000000000005</c:v>
                </c:pt>
                <c:pt idx="9">
                  <c:v>0.56999999999999995</c:v>
                </c:pt>
                <c:pt idx="10">
                  <c:v>0.56999999999999995</c:v>
                </c:pt>
                <c:pt idx="11">
                  <c:v>0.56999999999999995</c:v>
                </c:pt>
                <c:pt idx="12">
                  <c:v>0.56999999999999995</c:v>
                </c:pt>
                <c:pt idx="13">
                  <c:v>0.59</c:v>
                </c:pt>
                <c:pt idx="14">
                  <c:v>0.59</c:v>
                </c:pt>
                <c:pt idx="15">
                  <c:v>0.59</c:v>
                </c:pt>
                <c:pt idx="16">
                  <c:v>0.59</c:v>
                </c:pt>
                <c:pt idx="17">
                  <c:v>0.6</c:v>
                </c:pt>
                <c:pt idx="18">
                  <c:v>0.61</c:v>
                </c:pt>
                <c:pt idx="19">
                  <c:v>0.61</c:v>
                </c:pt>
                <c:pt idx="20">
                  <c:v>0.61</c:v>
                </c:pt>
                <c:pt idx="21">
                  <c:v>0.64</c:v>
                </c:pt>
                <c:pt idx="22">
                  <c:v>0.66</c:v>
                </c:pt>
                <c:pt idx="23">
                  <c:v>0.66</c:v>
                </c:pt>
                <c:pt idx="24">
                  <c:v>0.66</c:v>
                </c:pt>
                <c:pt idx="25">
                  <c:v>0.66</c:v>
                </c:pt>
                <c:pt idx="26">
                  <c:v>0.66</c:v>
                </c:pt>
                <c:pt idx="27">
                  <c:v>0.67</c:v>
                </c:pt>
                <c:pt idx="28">
                  <c:v>0.69</c:v>
                </c:pt>
                <c:pt idx="29">
                  <c:v>0.7</c:v>
                </c:pt>
                <c:pt idx="30">
                  <c:v>0.7</c:v>
                </c:pt>
                <c:pt idx="31">
                  <c:v>0.77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pt idx="31">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BEC4-47DC-939A-EFEB63142DA2}"/>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16</c:v>
                </c:pt>
                <c:pt idx="1">
                  <c:v>38</c:v>
                </c:pt>
                <c:pt idx="2">
                  <c:v>9</c:v>
                </c:pt>
                <c:pt idx="3">
                  <c:v>21</c:v>
                </c:pt>
                <c:pt idx="4">
                  <c:v>38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68</c:v>
                </c:pt>
                <c:pt idx="1">
                  <c:v>59</c:v>
                </c:pt>
                <c:pt idx="2">
                  <c:v>62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32</c:v>
                </c:pt>
                <c:pt idx="1">
                  <c:v>41</c:v>
                </c:pt>
                <c:pt idx="2">
                  <c:v>38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0.51</c:v>
                </c:pt>
                <c:pt idx="1">
                  <c:v>0.52</c:v>
                </c:pt>
                <c:pt idx="2">
                  <c:v>0.54</c:v>
                </c:pt>
                <c:pt idx="3">
                  <c:v>0.55000000000000004</c:v>
                </c:pt>
                <c:pt idx="4">
                  <c:v>0.56000000000000005</c:v>
                </c:pt>
                <c:pt idx="5">
                  <c:v>0.56000000000000005</c:v>
                </c:pt>
                <c:pt idx="6">
                  <c:v>0.56999999999999995</c:v>
                </c:pt>
                <c:pt idx="7">
                  <c:v>0.56999999999999995</c:v>
                </c:pt>
                <c:pt idx="8">
                  <c:v>0.56999999999999995</c:v>
                </c:pt>
                <c:pt idx="9">
                  <c:v>0.57999999999999996</c:v>
                </c:pt>
                <c:pt idx="10">
                  <c:v>0.57999999999999996</c:v>
                </c:pt>
                <c:pt idx="11">
                  <c:v>0.59</c:v>
                </c:pt>
                <c:pt idx="12">
                  <c:v>0.59</c:v>
                </c:pt>
                <c:pt idx="13">
                  <c:v>0.61</c:v>
                </c:pt>
                <c:pt idx="14">
                  <c:v>0.61</c:v>
                </c:pt>
                <c:pt idx="15">
                  <c:v>0.62</c:v>
                </c:pt>
                <c:pt idx="16">
                  <c:v>0.62</c:v>
                </c:pt>
                <c:pt idx="17">
                  <c:v>0.62</c:v>
                </c:pt>
                <c:pt idx="18">
                  <c:v>0.62</c:v>
                </c:pt>
                <c:pt idx="19">
                  <c:v>0.65</c:v>
                </c:pt>
                <c:pt idx="20">
                  <c:v>0.66</c:v>
                </c:pt>
                <c:pt idx="21">
                  <c:v>0.66</c:v>
                </c:pt>
                <c:pt idx="22">
                  <c:v>0.67</c:v>
                </c:pt>
                <c:pt idx="23">
                  <c:v>0.67</c:v>
                </c:pt>
                <c:pt idx="24">
                  <c:v>0.68</c:v>
                </c:pt>
                <c:pt idx="25">
                  <c:v>0.68</c:v>
                </c:pt>
                <c:pt idx="26">
                  <c:v>0.7</c:v>
                </c:pt>
                <c:pt idx="27">
                  <c:v>0.7</c:v>
                </c:pt>
                <c:pt idx="28">
                  <c:v>0.72</c:v>
                </c:pt>
                <c:pt idx="29">
                  <c:v>0.73</c:v>
                </c:pt>
                <c:pt idx="30">
                  <c:v>0.75</c:v>
                </c:pt>
                <c:pt idx="31">
                  <c:v>0.83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0.62</c:v>
                </c:pt>
                <c:pt idx="1">
                  <c:v>0.62</c:v>
                </c:pt>
                <c:pt idx="2">
                  <c:v>0.62</c:v>
                </c:pt>
                <c:pt idx="3">
                  <c:v>0.62</c:v>
                </c:pt>
                <c:pt idx="4">
                  <c:v>0.62</c:v>
                </c:pt>
                <c:pt idx="5">
                  <c:v>0.62</c:v>
                </c:pt>
                <c:pt idx="6">
                  <c:v>0.62</c:v>
                </c:pt>
                <c:pt idx="7">
                  <c:v>0.62</c:v>
                </c:pt>
                <c:pt idx="8">
                  <c:v>0.62</c:v>
                </c:pt>
                <c:pt idx="9">
                  <c:v>0.62</c:v>
                </c:pt>
                <c:pt idx="10">
                  <c:v>0.62</c:v>
                </c:pt>
                <c:pt idx="11">
                  <c:v>0.62</c:v>
                </c:pt>
                <c:pt idx="12">
                  <c:v>0.62</c:v>
                </c:pt>
                <c:pt idx="13">
                  <c:v>0.62</c:v>
                </c:pt>
                <c:pt idx="14">
                  <c:v>0.62</c:v>
                </c:pt>
                <c:pt idx="15">
                  <c:v>0.62</c:v>
                </c:pt>
                <c:pt idx="16">
                  <c:v>0.62</c:v>
                </c:pt>
                <c:pt idx="17">
                  <c:v>0.62</c:v>
                </c:pt>
                <c:pt idx="18">
                  <c:v>0.62</c:v>
                </c:pt>
                <c:pt idx="19">
                  <c:v>0.62</c:v>
                </c:pt>
                <c:pt idx="20">
                  <c:v>0.62</c:v>
                </c:pt>
                <c:pt idx="21">
                  <c:v>0.62</c:v>
                </c:pt>
                <c:pt idx="22">
                  <c:v>0.62</c:v>
                </c:pt>
                <c:pt idx="23">
                  <c:v>0.62</c:v>
                </c:pt>
                <c:pt idx="24">
                  <c:v>0.62</c:v>
                </c:pt>
                <c:pt idx="25">
                  <c:v>0.62</c:v>
                </c:pt>
                <c:pt idx="26">
                  <c:v>0.62</c:v>
                </c:pt>
                <c:pt idx="27">
                  <c:v>0.62</c:v>
                </c:pt>
                <c:pt idx="28">
                  <c:v>0.62</c:v>
                </c:pt>
                <c:pt idx="29">
                  <c:v>0.62</c:v>
                </c:pt>
                <c:pt idx="30">
                  <c:v>0.62</c:v>
                </c:pt>
                <c:pt idx="31">
                  <c:v>0.62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pt idx="31">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BBD-4D19-ABF9-DAD0FF74EB06}"/>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52</c:v>
                </c:pt>
                <c:pt idx="1">
                  <c:v>48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79</c:v>
                </c:pt>
                <c:pt idx="1">
                  <c:v>68</c:v>
                </c:pt>
                <c:pt idx="2">
                  <c:v>68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21</c:v>
                </c:pt>
                <c:pt idx="1">
                  <c:v>32</c:v>
                </c:pt>
                <c:pt idx="2">
                  <c:v>32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68</c:v>
                </c:pt>
                <c:pt idx="1">
                  <c:v>26</c:v>
                </c:pt>
                <c:pt idx="2">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0.52</c:v>
                </c:pt>
                <c:pt idx="1">
                  <c:v>0.6</c:v>
                </c:pt>
                <c:pt idx="2">
                  <c:v>0.6</c:v>
                </c:pt>
                <c:pt idx="3">
                  <c:v>0.62</c:v>
                </c:pt>
                <c:pt idx="4">
                  <c:v>0.62</c:v>
                </c:pt>
                <c:pt idx="5">
                  <c:v>0.62</c:v>
                </c:pt>
                <c:pt idx="6">
                  <c:v>0.63</c:v>
                </c:pt>
                <c:pt idx="7">
                  <c:v>0.64</c:v>
                </c:pt>
                <c:pt idx="8">
                  <c:v>0.64</c:v>
                </c:pt>
                <c:pt idx="9">
                  <c:v>0.65</c:v>
                </c:pt>
                <c:pt idx="10">
                  <c:v>0.65</c:v>
                </c:pt>
                <c:pt idx="11">
                  <c:v>0.65</c:v>
                </c:pt>
                <c:pt idx="12">
                  <c:v>0.66</c:v>
                </c:pt>
                <c:pt idx="13">
                  <c:v>0.67</c:v>
                </c:pt>
                <c:pt idx="14">
                  <c:v>0.69</c:v>
                </c:pt>
                <c:pt idx="15">
                  <c:v>0.69</c:v>
                </c:pt>
                <c:pt idx="16">
                  <c:v>0.69</c:v>
                </c:pt>
                <c:pt idx="17">
                  <c:v>0.7</c:v>
                </c:pt>
                <c:pt idx="18">
                  <c:v>0.7</c:v>
                </c:pt>
                <c:pt idx="19">
                  <c:v>0.7</c:v>
                </c:pt>
                <c:pt idx="20">
                  <c:v>0.7</c:v>
                </c:pt>
                <c:pt idx="21">
                  <c:v>0.7</c:v>
                </c:pt>
                <c:pt idx="22">
                  <c:v>0.71</c:v>
                </c:pt>
                <c:pt idx="23">
                  <c:v>0.71</c:v>
                </c:pt>
                <c:pt idx="24">
                  <c:v>0.73</c:v>
                </c:pt>
                <c:pt idx="25">
                  <c:v>0.74</c:v>
                </c:pt>
                <c:pt idx="26">
                  <c:v>0.75</c:v>
                </c:pt>
                <c:pt idx="27">
                  <c:v>0.75</c:v>
                </c:pt>
                <c:pt idx="28">
                  <c:v>0.76</c:v>
                </c:pt>
                <c:pt idx="29">
                  <c:v>0.77</c:v>
                </c:pt>
                <c:pt idx="30">
                  <c:v>0.79</c:v>
                </c:pt>
                <c:pt idx="31">
                  <c:v>0.82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0.05</c:v>
                </c:pt>
                <c:pt idx="1">
                  <c:v>0.09</c:v>
                </c:pt>
                <c:pt idx="2">
                  <c:v>0.04</c:v>
                </c:pt>
                <c:pt idx="3">
                  <c:v>0.06</c:v>
                </c:pt>
                <c:pt idx="4">
                  <c:v>0.18</c:v>
                </c:pt>
                <c:pt idx="5">
                  <c:v>0.13</c:v>
                </c:pt>
                <c:pt idx="6">
                  <c:v>0.04</c:v>
                </c:pt>
                <c:pt idx="7">
                  <c:v>0.1</c:v>
                </c:pt>
                <c:pt idx="8">
                  <c:v>0.13</c:v>
                </c:pt>
                <c:pt idx="9">
                  <c:v>0.11</c:v>
                </c:pt>
                <c:pt idx="10">
                  <c:v>0.08</c:v>
                </c:pt>
                <c:pt idx="11">
                  <c:v>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38</c:v>
                </c:pt>
                <c:pt idx="1">
                  <c:v>62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63</c:v>
                </c:pt>
                <c:pt idx="1">
                  <c:v>69</c:v>
                </c:pt>
                <c:pt idx="2">
                  <c:v>54</c:v>
                </c:pt>
                <c:pt idx="3">
                  <c:v>53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18</c:v>
                </c:pt>
                <c:pt idx="1">
                  <c:v>14</c:v>
                </c:pt>
                <c:pt idx="2">
                  <c:v>26</c:v>
                </c:pt>
                <c:pt idx="3">
                  <c:v>28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22</c:v>
                </c:pt>
                <c:pt idx="1">
                  <c:v>31</c:v>
                </c:pt>
                <c:pt idx="2">
                  <c:v>18</c:v>
                </c:pt>
                <c:pt idx="3">
                  <c:v>14</c:v>
                </c:pt>
                <c:pt idx="4">
                  <c:v>14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0.38</c:v>
                </c:pt>
                <c:pt idx="1">
                  <c:v>0.39</c:v>
                </c:pt>
                <c:pt idx="2">
                  <c:v>0.42</c:v>
                </c:pt>
                <c:pt idx="3">
                  <c:v>0.46</c:v>
                </c:pt>
                <c:pt idx="4">
                  <c:v>0.46</c:v>
                </c:pt>
                <c:pt idx="5">
                  <c:v>0.47</c:v>
                </c:pt>
                <c:pt idx="6">
                  <c:v>0.47</c:v>
                </c:pt>
                <c:pt idx="7">
                  <c:v>0.48</c:v>
                </c:pt>
                <c:pt idx="8">
                  <c:v>0.49</c:v>
                </c:pt>
                <c:pt idx="9">
                  <c:v>0.49</c:v>
                </c:pt>
                <c:pt idx="10">
                  <c:v>0.5</c:v>
                </c:pt>
                <c:pt idx="11">
                  <c:v>0.5</c:v>
                </c:pt>
                <c:pt idx="12">
                  <c:v>0.52</c:v>
                </c:pt>
                <c:pt idx="13">
                  <c:v>0.52</c:v>
                </c:pt>
                <c:pt idx="14">
                  <c:v>0.52</c:v>
                </c:pt>
                <c:pt idx="15">
                  <c:v>0.53</c:v>
                </c:pt>
                <c:pt idx="16">
                  <c:v>0.53</c:v>
                </c:pt>
                <c:pt idx="17">
                  <c:v>0.54</c:v>
                </c:pt>
                <c:pt idx="18">
                  <c:v>0.56000000000000005</c:v>
                </c:pt>
                <c:pt idx="19">
                  <c:v>0.56999999999999995</c:v>
                </c:pt>
                <c:pt idx="20">
                  <c:v>0.56999999999999995</c:v>
                </c:pt>
                <c:pt idx="21">
                  <c:v>0.57999999999999996</c:v>
                </c:pt>
                <c:pt idx="22">
                  <c:v>0.57999999999999996</c:v>
                </c:pt>
                <c:pt idx="23">
                  <c:v>0.59</c:v>
                </c:pt>
                <c:pt idx="24">
                  <c:v>0.62</c:v>
                </c:pt>
                <c:pt idx="25">
                  <c:v>0.63</c:v>
                </c:pt>
                <c:pt idx="26">
                  <c:v>0.63</c:v>
                </c:pt>
                <c:pt idx="27">
                  <c:v>0.63</c:v>
                </c:pt>
                <c:pt idx="28">
                  <c:v>0.65</c:v>
                </c:pt>
                <c:pt idx="29">
                  <c:v>0.67</c:v>
                </c:pt>
                <c:pt idx="30">
                  <c:v>0.76</c:v>
                </c:pt>
                <c:pt idx="31">
                  <c:v>0.78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pt idx="24">
                  <c:v>0.54</c:v>
                </c:pt>
                <c:pt idx="25">
                  <c:v>0.54</c:v>
                </c:pt>
                <c:pt idx="26">
                  <c:v>0.54</c:v>
                </c:pt>
                <c:pt idx="27">
                  <c:v>0.54</c:v>
                </c:pt>
                <c:pt idx="28">
                  <c:v>0.54</c:v>
                </c:pt>
                <c:pt idx="29">
                  <c:v>0.54</c:v>
                </c:pt>
                <c:pt idx="30">
                  <c:v>0.54</c:v>
                </c:pt>
                <c:pt idx="31">
                  <c:v>0.54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0.34</c:v>
                </c:pt>
                <c:pt idx="1">
                  <c:v>0.61</c:v>
                </c:pt>
                <c:pt idx="2">
                  <c:v>0.03</c:v>
                </c:pt>
                <c:pt idx="3">
                  <c:v>0.01</c:v>
                </c:pt>
                <c:pt idx="4">
                  <c:v>0</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46</c:v>
                </c:pt>
                <c:pt idx="1">
                  <c:v>73</c:v>
                </c:pt>
                <c:pt idx="2">
                  <c:v>7</c:v>
                </c:pt>
                <c:pt idx="3">
                  <c:v>4</c:v>
                </c:pt>
                <c:pt idx="4">
                  <c:v>1</c:v>
                </c:pt>
                <c:pt idx="5">
                  <c:v>2</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25</c:v>
                </c:pt>
                <c:pt idx="1">
                  <c:v>49</c:v>
                </c:pt>
                <c:pt idx="2">
                  <c:v>1</c:v>
                </c:pt>
                <c:pt idx="3">
                  <c:v>0</c:v>
                </c:pt>
                <c:pt idx="4">
                  <c:v>0</c:v>
                </c:pt>
                <c:pt idx="5">
                  <c:v>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m/d/yyyy"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71</c:v>
                </c:pt>
                <c:pt idx="1">
                  <c:v>21</c:v>
                </c:pt>
                <c:pt idx="2">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93</c:v>
                </c:pt>
                <c:pt idx="1">
                  <c:v>91</c:v>
                </c:pt>
                <c:pt idx="2">
                  <c:v>92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7</c:v>
                </c:pt>
                <c:pt idx="1">
                  <c:v>9</c:v>
                </c:pt>
                <c:pt idx="2">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0.83</c:v>
                </c:pt>
                <c:pt idx="1">
                  <c:v>0.86</c:v>
                </c:pt>
                <c:pt idx="2">
                  <c:v>0.87</c:v>
                </c:pt>
                <c:pt idx="3">
                  <c:v>0.88</c:v>
                </c:pt>
                <c:pt idx="4">
                  <c:v>0.89</c:v>
                </c:pt>
                <c:pt idx="5">
                  <c:v>0.89</c:v>
                </c:pt>
                <c:pt idx="6">
                  <c:v>0.9</c:v>
                </c:pt>
                <c:pt idx="7">
                  <c:v>0.9</c:v>
                </c:pt>
                <c:pt idx="8">
                  <c:v>0.91</c:v>
                </c:pt>
                <c:pt idx="9">
                  <c:v>0.91</c:v>
                </c:pt>
                <c:pt idx="10">
                  <c:v>0.92</c:v>
                </c:pt>
                <c:pt idx="11">
                  <c:v>0.92</c:v>
                </c:pt>
                <c:pt idx="12">
                  <c:v>0.92</c:v>
                </c:pt>
                <c:pt idx="13">
                  <c:v>0.92</c:v>
                </c:pt>
                <c:pt idx="14">
                  <c:v>0.92</c:v>
                </c:pt>
                <c:pt idx="15">
                  <c:v>0.93</c:v>
                </c:pt>
                <c:pt idx="16">
                  <c:v>0.93</c:v>
                </c:pt>
                <c:pt idx="17">
                  <c:v>0.94</c:v>
                </c:pt>
                <c:pt idx="18">
                  <c:v>0.94</c:v>
                </c:pt>
                <c:pt idx="19">
                  <c:v>0.94</c:v>
                </c:pt>
                <c:pt idx="20">
                  <c:v>0.94</c:v>
                </c:pt>
                <c:pt idx="21">
                  <c:v>0.94</c:v>
                </c:pt>
                <c:pt idx="22">
                  <c:v>0.94</c:v>
                </c:pt>
                <c:pt idx="23">
                  <c:v>0.94</c:v>
                </c:pt>
                <c:pt idx="24">
                  <c:v>0.95</c:v>
                </c:pt>
                <c:pt idx="25">
                  <c:v>0.95</c:v>
                </c:pt>
                <c:pt idx="26">
                  <c:v>0.96</c:v>
                </c:pt>
                <c:pt idx="27">
                  <c:v>0.97</c:v>
                </c:pt>
                <c:pt idx="28">
                  <c:v>0.97</c:v>
                </c:pt>
                <c:pt idx="29">
                  <c:v>0.98</c:v>
                </c:pt>
                <c:pt idx="30">
                  <c:v>0.98</c:v>
                </c:pt>
                <c:pt idx="31">
                  <c:v>0.98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0.92</c:v>
                </c:pt>
                <c:pt idx="1">
                  <c:v>0.92</c:v>
                </c:pt>
                <c:pt idx="2">
                  <c:v>0.92</c:v>
                </c:pt>
                <c:pt idx="3">
                  <c:v>0.92</c:v>
                </c:pt>
                <c:pt idx="4">
                  <c:v>0.92</c:v>
                </c:pt>
                <c:pt idx="5">
                  <c:v>0.92</c:v>
                </c:pt>
                <c:pt idx="6">
                  <c:v>0.92</c:v>
                </c:pt>
                <c:pt idx="7">
                  <c:v>0.92</c:v>
                </c:pt>
                <c:pt idx="8">
                  <c:v>0.92</c:v>
                </c:pt>
                <c:pt idx="9">
                  <c:v>0.92</c:v>
                </c:pt>
                <c:pt idx="10">
                  <c:v>0.92</c:v>
                </c:pt>
                <c:pt idx="11">
                  <c:v>0.92</c:v>
                </c:pt>
                <c:pt idx="12">
                  <c:v>0.92</c:v>
                </c:pt>
                <c:pt idx="13">
                  <c:v>0.92</c:v>
                </c:pt>
                <c:pt idx="14">
                  <c:v>0.92</c:v>
                </c:pt>
                <c:pt idx="15">
                  <c:v>0.92</c:v>
                </c:pt>
                <c:pt idx="16">
                  <c:v>0.92</c:v>
                </c:pt>
                <c:pt idx="17">
                  <c:v>0.92</c:v>
                </c:pt>
                <c:pt idx="18">
                  <c:v>0.92</c:v>
                </c:pt>
                <c:pt idx="19">
                  <c:v>0.92</c:v>
                </c:pt>
                <c:pt idx="20">
                  <c:v>0.92</c:v>
                </c:pt>
                <c:pt idx="21">
                  <c:v>0.92</c:v>
                </c:pt>
                <c:pt idx="22">
                  <c:v>0.92</c:v>
                </c:pt>
                <c:pt idx="23">
                  <c:v>0.92</c:v>
                </c:pt>
                <c:pt idx="24">
                  <c:v>0.92</c:v>
                </c:pt>
                <c:pt idx="25">
                  <c:v>0.92</c:v>
                </c:pt>
                <c:pt idx="26">
                  <c:v>0.92</c:v>
                </c:pt>
                <c:pt idx="27">
                  <c:v>0.92</c:v>
                </c:pt>
                <c:pt idx="28">
                  <c:v>0.92</c:v>
                </c:pt>
                <c:pt idx="29">
                  <c:v>0.92</c:v>
                </c:pt>
                <c:pt idx="30">
                  <c:v>0.92</c:v>
                </c:pt>
                <c:pt idx="31">
                  <c:v>0.92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43</c:v>
                </c:pt>
                <c:pt idx="1">
                  <c:v>57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61</c:v>
                </c:pt>
                <c:pt idx="1">
                  <c:v>66</c:v>
                </c:pt>
                <c:pt idx="2">
                  <c:v>55</c:v>
                </c:pt>
                <c:pt idx="3">
                  <c:v>54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20</c:v>
                </c:pt>
                <c:pt idx="1">
                  <c:v>14</c:v>
                </c:pt>
                <c:pt idx="2">
                  <c:v>24</c:v>
                </c:pt>
                <c:pt idx="3">
                  <c:v>26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20</c:v>
                </c:pt>
                <c:pt idx="1">
                  <c:v>34</c:v>
                </c:pt>
                <c:pt idx="2">
                  <c:v>20</c:v>
                </c:pt>
                <c:pt idx="3">
                  <c:v>12</c:v>
                </c:pt>
                <c:pt idx="4">
                  <c:v>14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0.43</c:v>
                </c:pt>
                <c:pt idx="1">
                  <c:v>0.45</c:v>
                </c:pt>
                <c:pt idx="2">
                  <c:v>0.46</c:v>
                </c:pt>
                <c:pt idx="3">
                  <c:v>0.46</c:v>
                </c:pt>
                <c:pt idx="4">
                  <c:v>0.47</c:v>
                </c:pt>
                <c:pt idx="5">
                  <c:v>0.47</c:v>
                </c:pt>
                <c:pt idx="6">
                  <c:v>0.48</c:v>
                </c:pt>
                <c:pt idx="7">
                  <c:v>0.49</c:v>
                </c:pt>
                <c:pt idx="8">
                  <c:v>0.5</c:v>
                </c:pt>
                <c:pt idx="9">
                  <c:v>0.5</c:v>
                </c:pt>
                <c:pt idx="10">
                  <c:v>0.51</c:v>
                </c:pt>
                <c:pt idx="11">
                  <c:v>0.52</c:v>
                </c:pt>
                <c:pt idx="12">
                  <c:v>0.53</c:v>
                </c:pt>
                <c:pt idx="13">
                  <c:v>0.54</c:v>
                </c:pt>
                <c:pt idx="14">
                  <c:v>0.55000000000000004</c:v>
                </c:pt>
                <c:pt idx="15">
                  <c:v>0.55000000000000004</c:v>
                </c:pt>
                <c:pt idx="16">
                  <c:v>0.55000000000000004</c:v>
                </c:pt>
                <c:pt idx="17">
                  <c:v>0.56000000000000005</c:v>
                </c:pt>
                <c:pt idx="18">
                  <c:v>0.56000000000000005</c:v>
                </c:pt>
                <c:pt idx="19">
                  <c:v>0.56000000000000005</c:v>
                </c:pt>
                <c:pt idx="20">
                  <c:v>0.57999999999999996</c:v>
                </c:pt>
                <c:pt idx="21">
                  <c:v>0.57999999999999996</c:v>
                </c:pt>
                <c:pt idx="22">
                  <c:v>0.59</c:v>
                </c:pt>
                <c:pt idx="23">
                  <c:v>0.59</c:v>
                </c:pt>
                <c:pt idx="24">
                  <c:v>0.59</c:v>
                </c:pt>
                <c:pt idx="25">
                  <c:v>0.59</c:v>
                </c:pt>
                <c:pt idx="26">
                  <c:v>0.59</c:v>
                </c:pt>
                <c:pt idx="27">
                  <c:v>0.61</c:v>
                </c:pt>
                <c:pt idx="28">
                  <c:v>0.61</c:v>
                </c:pt>
                <c:pt idx="29">
                  <c:v>0.63</c:v>
                </c:pt>
                <c:pt idx="30">
                  <c:v>0.66</c:v>
                </c:pt>
                <c:pt idx="31">
                  <c:v>0.69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pt idx="24">
                  <c:v>0.54</c:v>
                </c:pt>
                <c:pt idx="25">
                  <c:v>0.54</c:v>
                </c:pt>
                <c:pt idx="26">
                  <c:v>0.54</c:v>
                </c:pt>
                <c:pt idx="27">
                  <c:v>0.54</c:v>
                </c:pt>
                <c:pt idx="28">
                  <c:v>0.54</c:v>
                </c:pt>
                <c:pt idx="29">
                  <c:v>0.54</c:v>
                </c:pt>
                <c:pt idx="30">
                  <c:v>0.54</c:v>
                </c:pt>
                <c:pt idx="31">
                  <c:v>0.54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83</c:v>
                </c:pt>
                <c:pt idx="1">
                  <c:v>86</c:v>
                </c:pt>
                <c:pt idx="2">
                  <c:v>81</c:v>
                </c:pt>
                <c:pt idx="3">
                  <c:v>81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4</c:v>
                </c:pt>
                <c:pt idx="2">
                  <c:v>7</c:v>
                </c:pt>
                <c:pt idx="3">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44</c:v>
                </c:pt>
                <c:pt idx="1">
                  <c:v>37</c:v>
                </c:pt>
                <c:pt idx="2">
                  <c:v>12</c:v>
                </c:pt>
                <c:pt idx="3">
                  <c:v>4</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88</c:v>
                </c:pt>
                <c:pt idx="2">
                  <c:v>83</c:v>
                </c:pt>
                <c:pt idx="3">
                  <c:v>83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4</c:v>
                </c:pt>
                <c:pt idx="2">
                  <c:v>7</c:v>
                </c:pt>
                <c:pt idx="3">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46</c:v>
                </c:pt>
                <c:pt idx="1">
                  <c:v>37</c:v>
                </c:pt>
                <c:pt idx="2">
                  <c:v>10</c:v>
                </c:pt>
                <c:pt idx="3">
                  <c:v>4</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84</c:v>
                </c:pt>
                <c:pt idx="1">
                  <c:v>86</c:v>
                </c:pt>
                <c:pt idx="2">
                  <c:v>81</c:v>
                </c:pt>
                <c:pt idx="3">
                  <c:v>81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4</c:v>
                </c:pt>
                <c:pt idx="2">
                  <c:v>8</c:v>
                </c:pt>
                <c:pt idx="3">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45</c:v>
                </c:pt>
                <c:pt idx="1">
                  <c:v>36</c:v>
                </c:pt>
                <c:pt idx="2">
                  <c:v>12</c:v>
                </c:pt>
                <c:pt idx="3">
                  <c:v>3</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81</c:v>
                </c:pt>
                <c:pt idx="1">
                  <c:v>82</c:v>
                </c:pt>
                <c:pt idx="2">
                  <c:v>78</c:v>
                </c:pt>
                <c:pt idx="3">
                  <c:v>78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19</c:v>
                </c:pt>
                <c:pt idx="1">
                  <c:v>18</c:v>
                </c:pt>
                <c:pt idx="2">
                  <c:v>22</c:v>
                </c:pt>
                <c:pt idx="3">
                  <c:v>22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45</c:v>
                </c:pt>
                <c:pt idx="1">
                  <c:v>33</c:v>
                </c:pt>
                <c:pt idx="2">
                  <c:v>22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92</c:v>
                </c:pt>
                <c:pt idx="1">
                  <c:v>91</c:v>
                </c:pt>
                <c:pt idx="2">
                  <c:v>88</c:v>
                </c:pt>
                <c:pt idx="3">
                  <c:v>88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8</c:v>
                </c:pt>
                <c:pt idx="1">
                  <c:v>9</c:v>
                </c:pt>
                <c:pt idx="2">
                  <c:v>12</c:v>
                </c:pt>
                <c:pt idx="3">
                  <c:v>12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52</c:v>
                </c:pt>
                <c:pt idx="1">
                  <c:v>36</c:v>
                </c:pt>
                <c:pt idx="2">
                  <c:v>12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94</c:v>
                </c:pt>
                <c:pt idx="1">
                  <c:v>94</c:v>
                </c:pt>
                <c:pt idx="2">
                  <c:v>91</c:v>
                </c:pt>
                <c:pt idx="3">
                  <c:v>92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6</c:v>
                </c:pt>
                <c:pt idx="2">
                  <c:v>9</c:v>
                </c:pt>
                <c:pt idx="3">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60</c:v>
                </c:pt>
                <c:pt idx="1">
                  <c:v>32</c:v>
                </c:pt>
                <c:pt idx="2">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93</c:v>
                </c:pt>
                <c:pt idx="1">
                  <c:v>93</c:v>
                </c:pt>
                <c:pt idx="2">
                  <c:v>89</c:v>
                </c:pt>
                <c:pt idx="3">
                  <c:v>89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7</c:v>
                </c:pt>
                <c:pt idx="1">
                  <c:v>7</c:v>
                </c:pt>
                <c:pt idx="2">
                  <c:v>11</c:v>
                </c:pt>
                <c:pt idx="3">
                  <c:v>11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50</c:v>
                </c:pt>
                <c:pt idx="1">
                  <c:v>39</c:v>
                </c:pt>
                <c:pt idx="2">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B3E0EF46-0021-414B-82B1-DD055266E4E8}"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5C6D31BA-E64E-4C5E-9576-5BC13191B26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1BE61D0B-9E13-4D24-B561-7C8436DAD44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619417BC-3F88-4D7F-A440-5F5C0781FAC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B4B3578C-A019-4403-A4ED-0F7143CD8E3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AEC373FB-E596-46E7-A145-EEDFCC1ADB24}"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DDB5E73A-73BB-41A4-88A1-1B347DD59AF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7283B96F-439A-4EDB-B989-7E74145260A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BE2C068B-FE42-4DB6-8740-B7130455375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311-4299-9C3C-5B2EB69ADB3C}"/>
              </c:ext>
            </c:extLst>
          </c:dPt>
          <c:val>
            <c:numRef>
              <c:f>Sheet1!$C$2:$C$17</c:f>
              <c:numCache>
                <c:formatCode>0%;;</c:formatCode>
                <c:ptCount val="16"/>
                <c:pt idx="1">
                  <c:v>0.81</c:v>
                </c:pt>
                <c:pt idx="3">
                  <c:v>0</c:v>
                </c:pt>
                <c:pt idx="4">
                  <c:v>0.81</c:v>
                </c:pt>
                <c:pt idx="5">
                  <c:v>0.83</c:v>
                </c:pt>
                <c:pt idx="6">
                  <c:v>0.75</c:v>
                </c:pt>
                <c:pt idx="7">
                  <c:v>0.65</c:v>
                </c:pt>
                <c:pt idx="8">
                  <c:v>0.68</c:v>
                </c:pt>
                <c:pt idx="9">
                  <c:v>0</c:v>
                </c:pt>
                <c:pt idx="11">
                  <c:v>0.82</c:v>
                </c:pt>
                <c:pt idx="12">
                  <c:v>0.71</c:v>
                </c:pt>
                <c:pt idx="13">
                  <c:v>0.74</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F2D2FA42-0F16-427E-988A-5DCD57872180}"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9770058E-0E90-49C7-A84B-D97EAA0361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D9736766-7C50-4824-8607-B7F4BAAECE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66E2E988-7F5C-4AE4-A99A-E87B042E28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EF5C5CEE-7AD7-4111-9D3A-951CF31114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D0A140D9-860B-4302-936C-E023440479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1729644B-C847-435C-8A8D-E020DA9F73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712E6682-47AA-40CF-A505-E636FB2B2D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846EA99F-46CD-42E7-B008-CA48F607AA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0.18999999999999995</c:v>
                </c:pt>
                <c:pt idx="2">
                  <c:v>1</c:v>
                </c:pt>
                <c:pt idx="3">
                  <c:v>1</c:v>
                </c:pt>
                <c:pt idx="4">
                  <c:v>0.18999999999999995</c:v>
                </c:pt>
                <c:pt idx="5">
                  <c:v>0.17000000000000004</c:v>
                </c:pt>
                <c:pt idx="6">
                  <c:v>0.25</c:v>
                </c:pt>
                <c:pt idx="7">
                  <c:v>0.35</c:v>
                </c:pt>
                <c:pt idx="8">
                  <c:v>0.31999999999999995</c:v>
                </c:pt>
                <c:pt idx="9">
                  <c:v>1</c:v>
                </c:pt>
                <c:pt idx="10">
                  <c:v>1</c:v>
                </c:pt>
                <c:pt idx="11">
                  <c:v>0.18000000000000005</c:v>
                </c:pt>
                <c:pt idx="12">
                  <c:v>0.29000000000000004</c:v>
                </c:pt>
                <c:pt idx="13">
                  <c:v>0.26</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81%</c:v>
                  </c:pt>
                  <c:pt idx="4">
                    <c:v>81%</c:v>
                  </c:pt>
                  <c:pt idx="5">
                    <c:v>83%</c:v>
                  </c:pt>
                  <c:pt idx="6">
                    <c:v>75%</c:v>
                  </c:pt>
                  <c:pt idx="7">
                    <c:v>65%</c:v>
                  </c:pt>
                  <c:pt idx="8">
                    <c:v>68%</c:v>
                  </c:pt>
                  <c:pt idx="11">
                    <c:v>82%</c:v>
                  </c:pt>
                  <c:pt idx="12">
                    <c:v>71%</c:v>
                  </c:pt>
                  <c:pt idx="13">
                    <c:v>74%</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3EB31587-CF31-4F8A-A540-E0E0E2412D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0725B349-6D5F-4CBF-9BED-0A78DFC69E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36811A50-4FD8-4437-967B-ACF955B3DE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0F2E4766-109D-419D-A882-C8325FB261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ED7EAA29-6A08-406D-9BB7-EA386EE4B9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8C147A03-DA56-449F-B34E-48030CAAA2EC}"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A08EEBBF-A7CD-4E1A-BD55-8878DB65217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0A581369-67BC-44A1-AC18-6F16864F08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70EE2423-CABB-4947-A813-C098C013D0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5E971EBB-E261-4489-9D9D-77B3E09BE98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FFC32C46-F36B-4F91-97E7-7C24CB63C8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0718B167-990C-4C99-B476-724B688353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4884D7AF-7AF7-4D47-8019-03A0E42F00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4DAAE5F6-0C6D-4727-A6BE-470A991F57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0.82</c:v>
                </c:pt>
                <c:pt idx="2">
                  <c:v>0.8</c:v>
                </c:pt>
                <c:pt idx="3">
                  <c:v>0.7</c:v>
                </c:pt>
                <c:pt idx="4">
                  <c:v>0.78</c:v>
                </c:pt>
                <c:pt idx="5">
                  <c:v>0.77</c:v>
                </c:pt>
                <c:pt idx="7">
                  <c:v>0</c:v>
                </c:pt>
                <c:pt idx="8">
                  <c:v>0.76</c:v>
                </c:pt>
                <c:pt idx="9">
                  <c:v>0.78</c:v>
                </c:pt>
                <c:pt idx="10">
                  <c:v>0.79</c:v>
                </c:pt>
                <c:pt idx="11">
                  <c:v>0.82</c:v>
                </c:pt>
                <c:pt idx="12">
                  <c:v>0.85</c:v>
                </c:pt>
                <c:pt idx="13">
                  <c:v>0.87</c:v>
                </c:pt>
                <c:pt idx="14">
                  <c:v>0.91</c:v>
                </c:pt>
                <c:pt idx="15">
                  <c:v>0.9</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178173BA-69E3-4529-8006-BF33FE82F0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07C12382-5C07-4EE4-AC30-6DFDB72532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7FAED23A-9B5A-4CE9-9A47-E9A8F702C1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02E90DFF-BFB4-4595-9F7F-4AE716F860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813A8982-58B2-40E4-AE44-E4E45BC87C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7CE4DF67-1304-4AE9-B2D1-96296D879C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3AB285A2-78C5-4652-B199-70E28B5C50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13AE1141-BCCE-4C9D-816E-1DFCF51B55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10F63944-B2E2-4116-A4D1-4EB28DBBF6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4A7600D0-D98C-4098-94FF-67B11714FD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B368B921-CBD6-4A01-8B84-AA9318BB9A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1BDB33D5-9376-401B-9729-88297ABE20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E4D8FED2-A6EA-45F9-B053-651D55AD223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0.18000000000000005</c:v>
                </c:pt>
                <c:pt idx="2">
                  <c:v>0.19999999999999996</c:v>
                </c:pt>
                <c:pt idx="3">
                  <c:v>0.30000000000000004</c:v>
                </c:pt>
                <c:pt idx="4">
                  <c:v>0.21999999999999997</c:v>
                </c:pt>
                <c:pt idx="5">
                  <c:v>0.22999999999999998</c:v>
                </c:pt>
                <c:pt idx="6">
                  <c:v>1</c:v>
                </c:pt>
                <c:pt idx="7">
                  <c:v>1</c:v>
                </c:pt>
                <c:pt idx="8">
                  <c:v>0.24</c:v>
                </c:pt>
                <c:pt idx="9">
                  <c:v>0.21999999999999997</c:v>
                </c:pt>
                <c:pt idx="10">
                  <c:v>0.20999999999999996</c:v>
                </c:pt>
                <c:pt idx="11">
                  <c:v>0.18000000000000005</c:v>
                </c:pt>
                <c:pt idx="12">
                  <c:v>0.15000000000000002</c:v>
                </c:pt>
                <c:pt idx="13">
                  <c:v>0.13</c:v>
                </c:pt>
                <c:pt idx="14">
                  <c:v>8.9999999999999969E-2</c:v>
                </c:pt>
                <c:pt idx="15">
                  <c:v>9.9999999999999978E-2</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82%</c:v>
                  </c:pt>
                  <c:pt idx="2">
                    <c:v>80%</c:v>
                  </c:pt>
                  <c:pt idx="3">
                    <c:v>70%</c:v>
                  </c:pt>
                  <c:pt idx="4">
                    <c:v>78%</c:v>
                  </c:pt>
                  <c:pt idx="5">
                    <c:v>77%</c:v>
                  </c:pt>
                  <c:pt idx="8">
                    <c:v>76%</c:v>
                  </c:pt>
                  <c:pt idx="9">
                    <c:v>78%</c:v>
                  </c:pt>
                  <c:pt idx="10">
                    <c:v>79%</c:v>
                  </c:pt>
                  <c:pt idx="11">
                    <c:v>82%</c:v>
                  </c:pt>
                  <c:pt idx="12">
                    <c:v>85%</c:v>
                  </c:pt>
                  <c:pt idx="13">
                    <c:v>87%</c:v>
                  </c:pt>
                  <c:pt idx="14">
                    <c:v>91%</c:v>
                  </c:pt>
                  <c:pt idx="15">
                    <c:v>90%</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14111C0D-48DD-422D-BA45-859AA6CB36F0}"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75CA0934-D220-4F14-9566-9F43ACA03C19}"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D19DBFC9-DE80-47BE-B5BF-4634C0BED6DE}"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D4FA229A-A16E-4CCE-B59F-F223ACB0E4BE}"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E0F31A77-2A24-479C-AEB8-57A24A9D915B}"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65DF3BC2-BF95-4FE9-A9CB-2D936EBF7A1D}"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5C5FA086-E644-436C-8EB8-BCC58638E8E7}"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0.81</c:v>
                </c:pt>
                <c:pt idx="3">
                  <c:v>0</c:v>
                </c:pt>
                <c:pt idx="5">
                  <c:v>0.79</c:v>
                </c:pt>
                <c:pt idx="6">
                  <c:v>0.81</c:v>
                </c:pt>
                <c:pt idx="7">
                  <c:v>0.83</c:v>
                </c:pt>
                <c:pt idx="8">
                  <c:v>0.83</c:v>
                </c:pt>
                <c:pt idx="9">
                  <c:v>0.83</c:v>
                </c:pt>
                <c:pt idx="13">
                  <c:v>0.77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6B43B541-2777-4C75-AEE6-E84FD10A7420}"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CE9A8B4E-C617-45FB-B953-D813898DC2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C87ECBC5-8AF8-4511-B69E-3026F356F4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F8809773-99EC-436E-99A9-756B31E2F9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F3377085-9C02-4C73-B124-CD884A91AB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006C1ACF-6CDA-4417-8A40-4A2DAEF222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C9E9488C-78F3-402C-9F48-130DF132CD6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0.18999999999999995</c:v>
                </c:pt>
                <c:pt idx="2">
                  <c:v>1</c:v>
                </c:pt>
                <c:pt idx="3">
                  <c:v>1</c:v>
                </c:pt>
                <c:pt idx="4">
                  <c:v>1</c:v>
                </c:pt>
                <c:pt idx="5">
                  <c:v>0.20999999999999996</c:v>
                </c:pt>
                <c:pt idx="6">
                  <c:v>0.18999999999999995</c:v>
                </c:pt>
                <c:pt idx="7">
                  <c:v>0.17000000000000004</c:v>
                </c:pt>
                <c:pt idx="8">
                  <c:v>0.17000000000000004</c:v>
                </c:pt>
                <c:pt idx="9">
                  <c:v>0.17000000000000004</c:v>
                </c:pt>
                <c:pt idx="10">
                  <c:v>1</c:v>
                </c:pt>
                <c:pt idx="11">
                  <c:v>1</c:v>
                </c:pt>
                <c:pt idx="12">
                  <c:v>1</c:v>
                </c:pt>
                <c:pt idx="13">
                  <c:v>0.22999999999999998</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81%</c:v>
                  </c:pt>
                  <c:pt idx="5">
                    <c:v>79%</c:v>
                  </c:pt>
                  <c:pt idx="6">
                    <c:v>81%</c:v>
                  </c:pt>
                  <c:pt idx="7">
                    <c:v>83%</c:v>
                  </c:pt>
                  <c:pt idx="8">
                    <c:v>83%</c:v>
                  </c:pt>
                  <c:pt idx="9">
                    <c:v>83%</c:v>
                  </c:pt>
                  <c:pt idx="13">
                    <c:v>77%</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96E01DFB-2C8B-4811-85CD-88A317E2E7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32CD7EFA-DC8A-4644-9A01-AAC62B0631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E805E3E8-DD52-4572-9931-0F7DDC3896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A86C9B77-29FA-448F-9A25-87E1DC69E4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C9309782-F5C1-4519-96BE-11FCE6BE42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9F0AE675-4365-4AC1-B0E7-E920561DB5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8949446D-0BF3-419C-A41C-3D89BC8CBA0F}"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924FE2CC-3267-4930-80CF-84DF7FCF19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1FD68A67-68F1-4DD8-9E9D-46A4A31F7E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F2A5F65B-03EB-4851-8864-C54FC78E12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3ACF67C6-252D-491D-999D-8B463CA3255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66745D0A-A767-44AC-98EF-0A31D941558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914407CF-28AC-430B-8FCB-4CFD9CFFEB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E050AD16-145F-4C69-9B33-3AB9DF4BAB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8DEE74F4-637D-4F98-AF73-64740A17E7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F886E1C8-4A59-4D71-8A70-53113A8DC1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ACC0A2F0-3EE3-49C0-8EA6-60FEAC4F7A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0.87</c:v>
                </c:pt>
                <c:pt idx="2">
                  <c:v>0.82</c:v>
                </c:pt>
                <c:pt idx="3">
                  <c:v>0.72</c:v>
                </c:pt>
                <c:pt idx="4">
                  <c:v>0.86</c:v>
                </c:pt>
                <c:pt idx="5">
                  <c:v>0.8</c:v>
                </c:pt>
                <c:pt idx="6">
                  <c:v>0.89</c:v>
                </c:pt>
                <c:pt idx="7">
                  <c:v>0.81</c:v>
                </c:pt>
                <c:pt idx="8">
                  <c:v>0.87</c:v>
                </c:pt>
                <c:pt idx="9">
                  <c:v>0.84</c:v>
                </c:pt>
                <c:pt idx="10">
                  <c:v>0.84</c:v>
                </c:pt>
                <c:pt idx="11">
                  <c:v>0.77</c:v>
                </c:pt>
                <c:pt idx="12">
                  <c:v>0.7</c:v>
                </c:pt>
                <c:pt idx="13">
                  <c:v>0.75</c:v>
                </c:pt>
                <c:pt idx="14">
                  <c:v>0.8</c:v>
                </c:pt>
                <c:pt idx="15">
                  <c:v>0.79</c:v>
                </c:pt>
                <c:pt idx="16">
                  <c:v>0.75</c:v>
                </c:pt>
                <c:pt idx="17">
                  <c:v>0.83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DE2FB1F9-E224-4638-B02D-1471774955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D0FE3744-5635-4329-96F7-9FBC3AECBD6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9942EB5A-F000-482D-976D-ADD02DB560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1222A068-1747-428B-9B55-0AF2A7968F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53D1E23E-2A65-43E8-BD00-FBD5A7867B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16765C11-8922-4AF8-99AD-AE0E359F64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64B004A4-9C3C-4B53-BCF0-EF0BECB3A2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7A851A13-2B68-4F1C-825B-D9C7198316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642FEFC1-2474-4059-9AAB-9DCFE3C9CC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EED06127-8306-4702-A8F4-CB60FB37DA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639E2E98-C066-40CB-A87E-E02ADB96FBA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BB11FCD4-91E2-474F-A65E-2E8A2205CE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C919D60E-6B6B-4945-BD35-9EF7DFE1AF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08DF4039-89DE-4CF7-A57C-7ADACEEBCA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10FCDF8F-3163-489A-AAF4-4DB548D746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9995389A-DB80-492B-834E-451F762B54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0351F445-2EAF-424E-AC52-E2C387EF75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0.13</c:v>
                </c:pt>
                <c:pt idx="2">
                  <c:v>0.18000000000000005</c:v>
                </c:pt>
                <c:pt idx="3">
                  <c:v>0.28000000000000003</c:v>
                </c:pt>
                <c:pt idx="4">
                  <c:v>0.14000000000000001</c:v>
                </c:pt>
                <c:pt idx="5">
                  <c:v>0.19999999999999996</c:v>
                </c:pt>
                <c:pt idx="6">
                  <c:v>0.10999999999999999</c:v>
                </c:pt>
                <c:pt idx="7">
                  <c:v>0.18999999999999995</c:v>
                </c:pt>
                <c:pt idx="8">
                  <c:v>0.13</c:v>
                </c:pt>
                <c:pt idx="9">
                  <c:v>0.16000000000000003</c:v>
                </c:pt>
                <c:pt idx="10">
                  <c:v>0.16000000000000003</c:v>
                </c:pt>
                <c:pt idx="11">
                  <c:v>0.22999999999999998</c:v>
                </c:pt>
                <c:pt idx="12">
                  <c:v>0.30000000000000004</c:v>
                </c:pt>
                <c:pt idx="13">
                  <c:v>0.25</c:v>
                </c:pt>
                <c:pt idx="14">
                  <c:v>0.19999999999999996</c:v>
                </c:pt>
                <c:pt idx="15">
                  <c:v>0.20999999999999996</c:v>
                </c:pt>
                <c:pt idx="16">
                  <c:v>0.25</c:v>
                </c:pt>
                <c:pt idx="17">
                  <c:v>0.17000000000000004</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87%</c:v>
                  </c:pt>
                  <c:pt idx="2">
                    <c:v>82%</c:v>
                  </c:pt>
                  <c:pt idx="3">
                    <c:v>72%</c:v>
                  </c:pt>
                  <c:pt idx="4">
                    <c:v>86%</c:v>
                  </c:pt>
                  <c:pt idx="5">
                    <c:v>80%</c:v>
                  </c:pt>
                  <c:pt idx="6">
                    <c:v>89%</c:v>
                  </c:pt>
                  <c:pt idx="7">
                    <c:v>81%</c:v>
                  </c:pt>
                  <c:pt idx="8">
                    <c:v>87%</c:v>
                  </c:pt>
                  <c:pt idx="9">
                    <c:v>84%</c:v>
                  </c:pt>
                  <c:pt idx="10">
                    <c:v>84%</c:v>
                  </c:pt>
                  <c:pt idx="11">
                    <c:v>77%</c:v>
                  </c:pt>
                  <c:pt idx="12">
                    <c:v>70%</c:v>
                  </c:pt>
                  <c:pt idx="13">
                    <c:v>75%</c:v>
                  </c:pt>
                  <c:pt idx="14">
                    <c:v>80%</c:v>
                  </c:pt>
                  <c:pt idx="15">
                    <c:v>79%</c:v>
                  </c:pt>
                  <c:pt idx="16">
                    <c:v>75%</c:v>
                  </c:pt>
                  <c:pt idx="17">
                    <c:v>83%</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D23B9FF0-2B73-4FE1-98CE-D3BB82F5268A}"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0E3E965A-879B-4CF2-80B0-C2F71507B0A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2B78FD4C-9F2E-4703-909E-859D1B390B7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93DCCC6F-801F-4406-85BC-51F907C545F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CB26CE40-CD6E-4B56-817E-2438E840EEE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3942E38E-5C2A-418A-B0E6-03E3C254B36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615D47CF-49BF-4A3D-B086-7CE5BA999DDC}"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D7E6E4A2-DE82-4F99-81AC-896A52DD953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7479948A-7EC1-4575-9520-6A5021F035D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8527830E-3409-4851-A172-27CC11CA66C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F2D-46A7-A150-1D236AA1984A}"/>
              </c:ext>
            </c:extLst>
          </c:dPt>
          <c:val>
            <c:numRef>
              <c:f>Sheet1!$C$2:$C$17</c:f>
              <c:numCache>
                <c:formatCode>0%;;</c:formatCode>
                <c:ptCount val="16"/>
                <c:pt idx="0">
                  <c:v>0</c:v>
                </c:pt>
                <c:pt idx="1">
                  <c:v>0.81</c:v>
                </c:pt>
                <c:pt idx="3">
                  <c:v>0</c:v>
                </c:pt>
                <c:pt idx="4" formatCode="0%">
                  <c:v>0.8</c:v>
                </c:pt>
                <c:pt idx="5" formatCode="0%">
                  <c:v>0.81</c:v>
                </c:pt>
                <c:pt idx="6" formatCode="0%">
                  <c:v>0.85</c:v>
                </c:pt>
                <c:pt idx="7" formatCode="0%">
                  <c:v>0.84</c:v>
                </c:pt>
                <c:pt idx="8" formatCode="0%">
                  <c:v>0.85</c:v>
                </c:pt>
                <c:pt idx="9" formatCode="0%">
                  <c:v>0.79</c:v>
                </c:pt>
                <c:pt idx="10" formatCode="0%">
                  <c:v>0.83</c:v>
                </c:pt>
                <c:pt idx="11" formatCode="0%">
                  <c:v>0.78</c:v>
                </c:pt>
                <c:pt idx="12" formatCode="0%">
                  <c:v>0.71</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AFBE4188-927B-4076-959A-0DF5E6EE9B87}"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EE7C1859-87AE-4AC3-A93B-BA7E22D726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E8000297-E860-4CFE-9B18-6155B4168E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684C43FD-A462-4BB5-8748-4A1CD90E6A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A1438DB9-8E98-4BD0-ACAF-BBF5D60897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19535DA8-AFE6-453B-90ED-D1F282CD811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29704103-A869-4530-9CD0-DBDF0EEBA3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CD917665-2CC6-4904-AF74-E26ACADCB5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098C120C-A7B2-4D94-9AC3-B59B28B8F9E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C9BC09B7-9909-4215-A82C-050415C4800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0.18999999999999995</c:v>
                </c:pt>
                <c:pt idx="2">
                  <c:v>1</c:v>
                </c:pt>
                <c:pt idx="3">
                  <c:v>1</c:v>
                </c:pt>
                <c:pt idx="4">
                  <c:v>0.19999999999999996</c:v>
                </c:pt>
                <c:pt idx="5">
                  <c:v>0.18999999999999995</c:v>
                </c:pt>
                <c:pt idx="6">
                  <c:v>0.15000000000000002</c:v>
                </c:pt>
                <c:pt idx="7">
                  <c:v>0.16000000000000003</c:v>
                </c:pt>
                <c:pt idx="8">
                  <c:v>0.15000000000000002</c:v>
                </c:pt>
                <c:pt idx="9">
                  <c:v>0.20999999999999996</c:v>
                </c:pt>
                <c:pt idx="10">
                  <c:v>0.17000000000000004</c:v>
                </c:pt>
                <c:pt idx="11">
                  <c:v>0.21999999999999997</c:v>
                </c:pt>
                <c:pt idx="12">
                  <c:v>0.29000000000000004</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81%</c:v>
                  </c:pt>
                  <c:pt idx="4">
                    <c:v>80%</c:v>
                  </c:pt>
                  <c:pt idx="5">
                    <c:v>81%</c:v>
                  </c:pt>
                  <c:pt idx="6">
                    <c:v>85%</c:v>
                  </c:pt>
                  <c:pt idx="7">
                    <c:v>84%</c:v>
                  </c:pt>
                  <c:pt idx="8">
                    <c:v>85%</c:v>
                  </c:pt>
                  <c:pt idx="9">
                    <c:v>79%</c:v>
                  </c:pt>
                  <c:pt idx="10">
                    <c:v>83%</c:v>
                  </c:pt>
                  <c:pt idx="11">
                    <c:v>78%</c:v>
                  </c:pt>
                  <c:pt idx="12">
                    <c:v>71%</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7E6DC6AF-8ED0-40F2-8AA6-18852BF2DE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F63B9727-B29A-4246-87FB-37A65C5BD0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93D92EFE-40ED-4957-9BA0-D7552DC954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2C71AED9-6702-4173-9D35-7F62D9A705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6E26C47C-E62F-4F24-AD1A-9C1063960C7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A8AD68CF-DEE7-45C9-8D56-E6664F4B8B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F306594B-192F-4D7A-9522-3272010348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0.82</c:v>
                </c:pt>
                <c:pt idx="2">
                  <c:v>0.8</c:v>
                </c:pt>
                <c:pt idx="3">
                  <c:v>0.79</c:v>
                </c:pt>
                <c:pt idx="4">
                  <c:v>0.85</c:v>
                </c:pt>
                <c:pt idx="5">
                  <c:v>0.76</c:v>
                </c:pt>
                <c:pt idx="7" formatCode="0%;;">
                  <c:v>0</c:v>
                </c:pt>
                <c:pt idx="8" formatCode="0%;;">
                  <c:v>0.79</c:v>
                </c:pt>
                <c:pt idx="9" formatCode="0%;;">
                  <c:v>0.82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F2D-46A7-A150-1D236AA1984A}"/>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F2D-46A7-A150-1D236AA1984A}"/>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F2D-46A7-A150-1D236AA1984A}"/>
              </c:ext>
            </c:extLst>
          </c:dPt>
          <c:dPt>
            <c:idx val="1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F2D-46A7-A150-1D236AA1984A}"/>
              </c:ext>
            </c:extLst>
          </c:dPt>
          <c:dPt>
            <c:idx val="11"/>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0-1F2D-46A7-A150-1D236AA1984A}"/>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F2D-46A7-A150-1D236AA1984A}"/>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2-1F2D-46A7-A150-1D236AA1984A}"/>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F2D-46A7-A150-1D236AA1984A}"/>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059B69B6-DBE1-45EB-8AC1-93D7063C03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B5374DDE-6B29-44FE-B2F2-C0659625AA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1DFEB474-E4C9-4D95-A3FF-FE82F9D198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77852D1A-65DB-4DFB-98BE-837E47C5A9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D1C7856E-7771-4F56-8C3D-F0DC996D06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8137840F-36C9-4638-A98C-020C100103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6890B540-80B1-4F7E-9EE2-E80B968484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0.18000000000000005</c:v>
                </c:pt>
                <c:pt idx="2">
                  <c:v>0.19999999999999996</c:v>
                </c:pt>
                <c:pt idx="3">
                  <c:v>0.20999999999999996</c:v>
                </c:pt>
                <c:pt idx="4">
                  <c:v>0.15000000000000002</c:v>
                </c:pt>
                <c:pt idx="5">
                  <c:v>0.24</c:v>
                </c:pt>
                <c:pt idx="6">
                  <c:v>1</c:v>
                </c:pt>
                <c:pt idx="7">
                  <c:v>1</c:v>
                </c:pt>
                <c:pt idx="8">
                  <c:v>0.20999999999999996</c:v>
                </c:pt>
                <c:pt idx="9">
                  <c:v>0.18000000000000005</c:v>
                </c:pt>
                <c:pt idx="10">
                  <c:v>1</c:v>
                </c:pt>
                <c:pt idx="11">
                  <c:v>1</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82%</c:v>
                  </c:pt>
                  <c:pt idx="2">
                    <c:v>80%</c:v>
                  </c:pt>
                  <c:pt idx="3">
                    <c:v>79%</c:v>
                  </c:pt>
                  <c:pt idx="4">
                    <c:v>85%</c:v>
                  </c:pt>
                  <c:pt idx="5">
                    <c:v>76%</c:v>
                  </c:pt>
                  <c:pt idx="8">
                    <c:v>79%</c:v>
                  </c:pt>
                  <c:pt idx="9">
                    <c:v>82%</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45</c:v>
                </c:pt>
                <c:pt idx="1">
                  <c:v>55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71</c:v>
                </c:pt>
                <c:pt idx="1">
                  <c:v>68</c:v>
                </c:pt>
                <c:pt idx="2">
                  <c:v>60</c:v>
                </c:pt>
                <c:pt idx="3">
                  <c:v>60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0-20DD-40FD-8C70-2CCB01A8071C}"/>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29</c:v>
                </c:pt>
                <c:pt idx="1">
                  <c:v>32</c:v>
                </c:pt>
                <c:pt idx="2">
                  <c:v>40</c:v>
                </c:pt>
                <c:pt idx="3">
                  <c:v>40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24</c:v>
                </c:pt>
                <c:pt idx="1">
                  <c:v>35</c:v>
                </c:pt>
                <c:pt idx="2">
                  <c:v>40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0.45</c:v>
                </c:pt>
                <c:pt idx="1">
                  <c:v>0.51</c:v>
                </c:pt>
                <c:pt idx="2">
                  <c:v>0.52</c:v>
                </c:pt>
                <c:pt idx="3">
                  <c:v>0.53</c:v>
                </c:pt>
                <c:pt idx="4">
                  <c:v>0.53</c:v>
                </c:pt>
                <c:pt idx="5">
                  <c:v>0.53</c:v>
                </c:pt>
                <c:pt idx="6">
                  <c:v>0.55000000000000004</c:v>
                </c:pt>
                <c:pt idx="7">
                  <c:v>0.55000000000000004</c:v>
                </c:pt>
                <c:pt idx="8">
                  <c:v>0.56999999999999995</c:v>
                </c:pt>
                <c:pt idx="9">
                  <c:v>0.56999999999999995</c:v>
                </c:pt>
                <c:pt idx="10">
                  <c:v>0.57999999999999996</c:v>
                </c:pt>
                <c:pt idx="11">
                  <c:v>0.57999999999999996</c:v>
                </c:pt>
                <c:pt idx="12">
                  <c:v>0.59</c:v>
                </c:pt>
                <c:pt idx="13">
                  <c:v>0.6</c:v>
                </c:pt>
                <c:pt idx="14">
                  <c:v>0.6</c:v>
                </c:pt>
                <c:pt idx="15">
                  <c:v>0.6</c:v>
                </c:pt>
                <c:pt idx="16">
                  <c:v>0.61</c:v>
                </c:pt>
                <c:pt idx="17">
                  <c:v>0.61</c:v>
                </c:pt>
                <c:pt idx="18">
                  <c:v>0.61</c:v>
                </c:pt>
                <c:pt idx="19">
                  <c:v>0.62</c:v>
                </c:pt>
                <c:pt idx="20">
                  <c:v>0.63</c:v>
                </c:pt>
                <c:pt idx="21">
                  <c:v>0.63</c:v>
                </c:pt>
                <c:pt idx="22">
                  <c:v>0.64</c:v>
                </c:pt>
                <c:pt idx="23">
                  <c:v>0.65</c:v>
                </c:pt>
                <c:pt idx="24">
                  <c:v>0.66</c:v>
                </c:pt>
                <c:pt idx="25">
                  <c:v>0.66</c:v>
                </c:pt>
                <c:pt idx="26">
                  <c:v>0.66</c:v>
                </c:pt>
                <c:pt idx="27">
                  <c:v>0.68</c:v>
                </c:pt>
                <c:pt idx="28">
                  <c:v>0.68</c:v>
                </c:pt>
                <c:pt idx="29">
                  <c:v>0.69</c:v>
                </c:pt>
                <c:pt idx="30">
                  <c:v>0.7</c:v>
                </c:pt>
                <c:pt idx="31">
                  <c:v>0.7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0.6</c:v>
                </c:pt>
                <c:pt idx="1">
                  <c:v>0.6</c:v>
                </c:pt>
                <c:pt idx="2">
                  <c:v>0.6</c:v>
                </c:pt>
                <c:pt idx="3">
                  <c:v>0.6</c:v>
                </c:pt>
                <c:pt idx="4">
                  <c:v>0.6</c:v>
                </c:pt>
                <c:pt idx="5">
                  <c:v>0.6</c:v>
                </c:pt>
                <c:pt idx="6">
                  <c:v>0.6</c:v>
                </c:pt>
                <c:pt idx="7">
                  <c:v>0.6</c:v>
                </c:pt>
                <c:pt idx="8">
                  <c:v>0.6</c:v>
                </c:pt>
                <c:pt idx="9">
                  <c:v>0.6</c:v>
                </c:pt>
                <c:pt idx="10">
                  <c:v>0.6</c:v>
                </c:pt>
                <c:pt idx="11">
                  <c:v>0.6</c:v>
                </c:pt>
                <c:pt idx="12">
                  <c:v>0.6</c:v>
                </c:pt>
                <c:pt idx="13">
                  <c:v>0.6</c:v>
                </c:pt>
                <c:pt idx="14">
                  <c:v>0.6</c:v>
                </c:pt>
                <c:pt idx="15">
                  <c:v>0.6</c:v>
                </c:pt>
                <c:pt idx="16">
                  <c:v>0.6</c:v>
                </c:pt>
                <c:pt idx="17">
                  <c:v>0.6</c:v>
                </c:pt>
                <c:pt idx="18">
                  <c:v>0.6</c:v>
                </c:pt>
                <c:pt idx="19">
                  <c:v>0.6</c:v>
                </c:pt>
                <c:pt idx="20">
                  <c:v>0.6</c:v>
                </c:pt>
                <c:pt idx="21">
                  <c:v>0.6</c:v>
                </c:pt>
                <c:pt idx="22">
                  <c:v>0.6</c:v>
                </c:pt>
                <c:pt idx="23">
                  <c:v>0.6</c:v>
                </c:pt>
                <c:pt idx="24">
                  <c:v>0.6</c:v>
                </c:pt>
                <c:pt idx="25">
                  <c:v>0.6</c:v>
                </c:pt>
                <c:pt idx="26">
                  <c:v>0.6</c:v>
                </c:pt>
                <c:pt idx="27">
                  <c:v>0.6</c:v>
                </c:pt>
                <c:pt idx="28">
                  <c:v>0.6</c:v>
                </c:pt>
                <c:pt idx="29">
                  <c:v>0.6</c:v>
                </c:pt>
                <c:pt idx="30">
                  <c:v>0.6</c:v>
                </c:pt>
                <c:pt idx="31">
                  <c:v>0.6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0.51</c:v>
                </c:pt>
                <c:pt idx="1">
                  <c:v>0.18</c:v>
                </c:pt>
                <c:pt idx="2">
                  <c:v>0.13</c:v>
                </c:pt>
                <c:pt idx="3">
                  <c:v>0.15</c:v>
                </c:pt>
                <c:pt idx="4">
                  <c:v>0.02</c:v>
                </c:pt>
                <c:pt idx="5">
                  <c:v>0.37</c:v>
                </c:pt>
                <c:pt idx="6">
                  <c:v>0.2</c:v>
                </c:pt>
                <c:pt idx="7">
                  <c:v>0.06</c:v>
                </c:pt>
                <c:pt idx="8">
                  <c:v>7.0000000000000007E-2</c:v>
                </c:pt>
                <c:pt idx="9">
                  <c:v>7.0000000000000007E-2</c:v>
                </c:pt>
                <c:pt idx="10">
                  <c:v>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57</c:v>
                </c:pt>
                <c:pt idx="1">
                  <c:v>66</c:v>
                </c:pt>
                <c:pt idx="2">
                  <c:v>54</c:v>
                </c:pt>
                <c:pt idx="3">
                  <c:v>45</c:v>
                </c:pt>
              </c:numCache>
            </c:numRef>
          </c:val>
          <c:smooth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43</c:v>
                </c:pt>
                <c:pt idx="1">
                  <c:v>34</c:v>
                </c:pt>
                <c:pt idx="2">
                  <c:v>46</c:v>
                </c:pt>
                <c:pt idx="3">
                  <c:v>55</c:v>
                </c:pt>
              </c:numCache>
            </c:numRef>
          </c:val>
          <c:smooth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4B8-4E85-BBB4-11BA69551F32}"/>
              </c:ext>
            </c:extLst>
          </c:dPt>
          <c:dPt>
            <c:idx val="3"/>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D4B8-4E85-BBB4-11BA69551F32}"/>
              </c:ext>
            </c:extLst>
          </c:dPt>
          <c:dPt>
            <c:idx val="4"/>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4B8-4E85-BBB4-11BA69551F32}"/>
              </c:ext>
            </c:extLst>
          </c:dPt>
          <c:dPt>
            <c:idx val="5"/>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45</c:v>
                </c:pt>
                <c:pt idx="1">
                  <c:v>55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59</c:v>
                </c:pt>
                <c:pt idx="1">
                  <c:v>60</c:v>
                </c:pt>
                <c:pt idx="2">
                  <c:v>47</c:v>
                </c:pt>
                <c:pt idx="3">
                  <c:v>41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20</c:v>
                </c:pt>
                <c:pt idx="1">
                  <c:v>20</c:v>
                </c:pt>
                <c:pt idx="2">
                  <c:v>31</c:v>
                </c:pt>
                <c:pt idx="3">
                  <c:v>38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17</c:v>
                </c:pt>
                <c:pt idx="1">
                  <c:v>24</c:v>
                </c:pt>
                <c:pt idx="2">
                  <c:v>21</c:v>
                </c:pt>
                <c:pt idx="3">
                  <c:v>17</c:v>
                </c:pt>
                <c:pt idx="4">
                  <c:v>21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51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NORTH CENTRAL LONDON ICS</a:t>
            </a:r>
            <a:endParaRPr lang="en-GB" sz="51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NORTH CENTRAL LONDON ICS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NORTH CENTRAL LONDON ICS, 98,586</a:t>
            </a:r>
            <a:r>
              <a:rPr lang="en-GB" sz="1600"/>
              <a:t> questionnaires were sent out, and </a:t>
            </a:r>
            <a:r>
              <a:rPr lang="en-GB" sz="1600" b="1">
                <a:solidFill>
                  <a:srgbClr val="005EB8"/>
                </a:solidFill>
              </a:rPr>
              <a:t>21,034</a:t>
            </a:r>
            <a:r>
              <a:rPr lang="en-GB" sz="1600"/>
              <a:t> were returned completed. This represents a response rate of </a:t>
            </a:r>
            <a:r>
              <a:rPr lang="en-GB" sz="1600" b="1">
                <a:solidFill>
                  <a:srgbClr val="005EB8"/>
                </a:solidFill>
              </a:rPr>
              <a:t>21%</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ahyp="http://schemas.microsoft.com/office/drawing/2018/hyperlinkcolor"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p188="http://schemas.microsoft.com/office/powerpoint/2018/8/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0850769"/>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29170165"/>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6734727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5011350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3343341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9960262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2353252447"/>
              </p:ext>
            </p:extLst>
          </p:nvPr>
        </p:nvGraphicFramePr>
        <p:xfrm>
          <a:off x="399422" y="5881248"/>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(20,703); ICS 2022 (18,775); ICS 2021 (22,554); ICS 2020 (19,333); PCN bases range from 160 to 1,422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315516827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209885502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2299783615"/>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4096950"/>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241964749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NORTH CENTRAL LONDON ICS</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1107418724"/>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64%</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76%</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2701293340"/>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2646380570"/>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4005231328"/>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206543768"/>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7741250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EDMONTON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ENFIELD SOUTH WEST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SOUTH ISLINGTON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KENTISH TOWN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127760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71673100"/>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(20,703); PCN bases range from 160 to 1,422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1979768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06258549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30988270"/>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77860130"/>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3233552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8244216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8153216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2485579839"/>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(20,074); ICS 2022 (18,204); ICS 2021 (21,668); ICS 2020 (18,910); PCN bases range from 157 to 1,375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383556962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187299145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406605403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4268567886"/>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986662709"/>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3565721932"/>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NORTH CENTRAL LONDON ICS</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91023571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65390257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00257913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HARINGEY - WELBOURNE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HARINGEY - EAST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 1 ISLINGTON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SOUTH ISLINGTON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KENTISH TOWN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19929449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633508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9848409"/>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(20,074); PCN bases range from 157 to 1,375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80006039"/>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18221943"/>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3247527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74663362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4618596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550510599"/>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(20,207); ICS 2022 (18,135); ICS 2021 (21,978); ICS 2020 (19,489); PCN bases range from 155 to 1,382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337893940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8314028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416175827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709668651"/>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418343835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1432472054"/>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NORTH CENTRAL LONDON ICS</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64171646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74429407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HARINGEY - WELBOURNE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 1 ISLINGTON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KENTISH TOWN CENTRAL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76188684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27187164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043412577"/>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(20,207); PCN bases range from 155 to 1,382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265260598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31245159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591641003"/>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(20,765); PCN bases range from 162 to 1,423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84768101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950734399"/>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NORTH CENTRAL LONDON ICS</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6920173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3328917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7091083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0055507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1901388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602197901"/>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(12,676); ICS 2022 (11,516); ICS 2021 (12,014); ICS 2020 (7,951); PCN bases range from 108 to 943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62470480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15381875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7819059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441819544"/>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94096402"/>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252043833"/>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(31%)</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NORTH CENTRAL LONDON ICS</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26566313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9271025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CENTRAL 1 ISLINGTON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HARINGEY - NORTH WEST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BARNET 1W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WEST AND CENTRAL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KENTISH TOWN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00630899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4185283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420720347"/>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(12,676); PCN bases range from 108 to 943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49170663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2538123691"/>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1736357133"/>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1906520227"/>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499592454"/>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1275589546"/>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(15,854); ICS 2022 (14,280); ICS 2021 (15,879); PCN bases range from 122 to 1,089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2948371346"/>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226768797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47348348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2614644879"/>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112285870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2690156398"/>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4094516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NORTH CENTRAL LONDON ICS</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710530884"/>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80960192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CENTRAL 1 ISLINGTON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HARINGEY - NORTH EAST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ENFIELD SOUTH WEST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CENTRAL CAMDEN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KENTISH TOWN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8439261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65299331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740189567"/>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(15,854); PCN bases range from 122 to 1,089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269349507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81818532"/>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2457776216"/>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4138373266"/>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3133913325"/>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(17,518); ICS 2022 (15,906); ICS 2021 (19,144); PCN bases range from 138 to 1,160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2231366717"/>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1850134170"/>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57629377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34340811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(11%)</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1595939559"/>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3925637970"/>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NORTH CENTRAL LONDON ICS</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2218815205"/>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174126294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06188804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700209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BARNET 6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KENTISH TOWN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ENFIELD SOUTH WEST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CENTRAL CAMDEN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HARINGEY - NORTH CENTRAL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9786831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09798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328051083"/>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(17,518); PCN bases range from 138 to 1,160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399609736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9873309"/>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(2,607)</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NORTH CENTRAL LONDON ICS</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26541212"/>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64212220"/>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71870325"/>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11193285"/>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61470696"/>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4290642987"/>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(19,594); ICS 2022 (17,645); ICS 2021 (20,584); ICS 2020 (18,184); PCN bases range from 148 to 1,357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18545858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225018359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169885078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572810576"/>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2390170146"/>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194912334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NORTH CENTRAL LONDON ICS</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58985267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65999293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79231032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KENTISH TOWN SOUTH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CENTRAL 2 ISLINGTON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HARINGEY - NORTH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KENTISH TOWN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HARINGEY - NORTH WEST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62479991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81420139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094254101"/>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(19,594); PCN bases range from 148 to 1,357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349576057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74402926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3507447127"/>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2844506567"/>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(19,038); PCN bases range from 151 to 1,323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3115223571"/>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NORTH CENTRAL LONDON ICS</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97941196"/>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00549401"/>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76902636"/>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41049904"/>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77795058"/>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2261324421"/>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(18,276); ICS 2022 (16,518); ICS 2021 (19,538); PCN bases range from 147 to 1,270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173439394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300914715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9054867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2177681993"/>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1816582910"/>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745717087"/>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NORTH CENTRAL LONDON ICS</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2031274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41932252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BARNET 2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HARINGEY - SOUTH WEST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CENTRAL CAMDEN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CENTRAL HAMPSTEAD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KENTISH TOWN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81942208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313610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473264593"/>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(18,276); PCN bases range from 147 to 1,270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245878500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02975963"/>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04801701"/>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3347775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5729468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6724623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351568857"/>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(18,230); ICS 2022 (16,334); ICS 2021 (20,144); ICS 2020 (18,234); PCN bases range from 141 to 1,221</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88732612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408917249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24105744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2409535373"/>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3146268134"/>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159645932"/>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(8%)</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NORTH CENTRAL LONDON ICS</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7875249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17938493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77804227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HARINGEY - N15/SOUTH EAST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CENTRAL 1 ISLINGTON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KENTISH TOWN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WEST CAMDEN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84051858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61322602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70660836"/>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(18,230); PCN bases range from 141 to 1,221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2467078961"/>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9650536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195202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4077013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9912757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8215284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753774702"/>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(19,050); ICS 2022 (17,240); ICS 2021 (20,559); ICS 2020 (18,284); PCN bases range from 151 to 1,325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156321485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344773565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392662334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4096858030"/>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3980944346"/>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207153509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NORTH CENTRAL LONDON ICS</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1904272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7314009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8645178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3953835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9219063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199024652"/>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(18,837); ICS 2022 (16,956); ICS 2021 (20,026); ICS 2020 (18,282); PCN bases range from 145 to 1,317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48208491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13955063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76134966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2160912172"/>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2203348599"/>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85825917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NORTH CENTRAL LONDON ICS</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2344225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3816221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5857074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2471371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7198761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602591709"/>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(18,430); ICS 2022 (16,650); ICS 2021 (20,217); ICS 2020 (18,222); PCN bases range from 143 to 1,284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70418667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50526220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1812172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2561721421"/>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4080643809"/>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67697686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NORTH CENTRAL LONDON ICS</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4193306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5496518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2708288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8822206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5495608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587719637"/>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(9,232); ICS 2022 (8,317); ICS 2021 (9,666); ICS 2020 (7,972); PCN bases range from 83 to 576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90220252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152607317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36268407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277182198"/>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3042407634"/>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730912884"/>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NORTH CENTRAL LONDON ICS</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3048218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9919498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95181331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8938435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4956071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147841659"/>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(16,949); ICS 2022 (15,338); ICS 2021 (18,089); ICS 2020 (16,286); PCN bases range from 139 to 1,189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901749954"/>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8879853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24460628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2656749565"/>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3558077824"/>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2464739998"/>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NORTH CENTRAL LONDON ICS</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7532265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89393707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8396526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1496447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0222406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195013183"/>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(18,512); ICS 2022 (16,786); ICS 2021 (20,022); ICS 2020 (17,812); PCN bases range from 146 to 1,286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406332934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145193282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136041746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1489937888"/>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3102013194"/>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1004177830"/>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NORTH CENTRAL LONDON ICS</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032010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3016951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1686387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76497049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2177402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1093083123"/>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614667180"/>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(18,531); ICS 2022 (16,826); ICS 2021 (20,027); ICS 2020 (17,719); PCN bases range from 144 to 1,289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1285899282"/>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73650589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271794292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238390761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3520374068"/>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NORTH CENTRAL LONDON ICS</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1560758371"/>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38 to 10,482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4055614469"/>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324 to 15,202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2987176361"/>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179 to 17,716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913671604"/>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477 to 3,951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2448520388"/>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282193087"/>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4237131167"/>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2817439669"/>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34033669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NORTH CENTRAL LONDON ICS</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1188000372"/>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982407494"/>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(18,430).</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2113502047"/>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1006947652"/>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5,667</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629143795"/>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3773590594"/>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3448348486"/>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1,820 to 5,551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3814807986"/>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140 to 6,981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27327286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NORTH CENTRAL LONDON ICS</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2999677017"/>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(18,430).</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3532195388"/>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3619391596"/>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1170342013"/>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3420770662"/>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1232841376"/>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3357035914"/>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58 to 7,712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4121053665"/>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769 to 10,937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2516660919"/>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3,402 to 14,630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19238429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NORTH CENTRAL LONDON ICS</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1346954714"/>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(18,430).</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3865683330"/>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98814484"/>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54192723"/>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7809892"/>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18587900"/>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79165100"/>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925528029"/>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(7,454); ICS 2022 (6,522); ICS 2021 (7,287); ICS 2020 (6,680); PCN bases range from 60 to 482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2981285948"/>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341019833"/>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04887361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42129275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5729869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147946650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NORTH CENTRAL LONDON ICS</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70913925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29550088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BARNET 1W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CENTRAL 1 ISLINGTON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HARINGEY - SOUTH WEST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KENTISH TOWN CENTRAL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8985975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578372971"/>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(7,454); PCN bases range from 60 to 482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9409351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42687012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60642392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(4,679)</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25%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NORTH CENTRAL LONDON ICS</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92946388"/>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79981145"/>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2166786488"/>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(4,149); ICS 2022 (3,715); ICS 2021 (4,007); ICS 2020 (3,565).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3436310867"/>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82007486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394762310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3190481445"/>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1564282919"/>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NORTH CENTRAL LONDON ICS</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40183735"/>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26585432"/>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3118601224"/>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284735358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35662138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2013710444"/>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3156652686"/>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NORTH CENTRAL LONDON ICS</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2258589603"/>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(4,404); ICS 2022 (3,992); ICS 2021 (4,308); ICS 2020 (3,711).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hyp="http://schemas.microsoft.com/office/drawing/2018/hyperlinkcolor" xmlns:p188="http://schemas.microsoft.com/office/powerpoint/2018/8/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ahyp="http://schemas.microsoft.com/office/drawing/2018/hyperlinkcolor" xmlns:a14="http://schemas.microsoft.com/office/drawing/2010/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2.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customXml/itemProps3.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19642</TotalTime>
  <Words>11115</Words>
  <Application>Microsoft Office PowerPoint</Application>
  <PresentationFormat>Widescreen</PresentationFormat>
  <Paragraphs>2062</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821</cp:revision>
  <dcterms:created xsi:type="dcterms:W3CDTF">2020-01-09T15:19:38Z</dcterms:created>
  <dcterms:modified xsi:type="dcterms:W3CDTF">2023-07-11T20:42:56Z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