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85</c:v>
                </c:pt>
                <c:pt idx="1">
                  <c:v>86</c:v>
                </c:pt>
                <c:pt idx="2">
                  <c:v>75</c:v>
                </c:pt>
                <c:pt idx="3">
                  <c:v>73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12</c:v>
                </c:pt>
                <c:pt idx="3">
                  <c:v>13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36</c:v>
                </c:pt>
                <c:pt idx="2">
                  <c:v>14</c:v>
                </c:pt>
                <c:pt idx="3">
                  <c:v>8</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0.53</c:v>
                </c:pt>
                <c:pt idx="1">
                  <c:v>0.56999999999999995</c:v>
                </c:pt>
                <c:pt idx="2">
                  <c:v>0.59</c:v>
                </c:pt>
                <c:pt idx="3">
                  <c:v>0.62</c:v>
                </c:pt>
                <c:pt idx="4">
                  <c:v>0.64</c:v>
                </c:pt>
                <c:pt idx="5">
                  <c:v>0.64</c:v>
                </c:pt>
                <c:pt idx="6">
                  <c:v>0.65</c:v>
                </c:pt>
                <c:pt idx="7">
                  <c:v>0.65</c:v>
                </c:pt>
                <c:pt idx="8">
                  <c:v>0.66</c:v>
                </c:pt>
                <c:pt idx="9">
                  <c:v>0.66</c:v>
                </c:pt>
                <c:pt idx="10">
                  <c:v>0.68</c:v>
                </c:pt>
                <c:pt idx="11">
                  <c:v>0.68</c:v>
                </c:pt>
                <c:pt idx="12">
                  <c:v>0.68</c:v>
                </c:pt>
                <c:pt idx="13">
                  <c:v>0.69</c:v>
                </c:pt>
                <c:pt idx="14">
                  <c:v>0.7</c:v>
                </c:pt>
                <c:pt idx="15">
                  <c:v>0.7</c:v>
                </c:pt>
                <c:pt idx="16">
                  <c:v>0.71</c:v>
                </c:pt>
                <c:pt idx="17">
                  <c:v>0.72</c:v>
                </c:pt>
                <c:pt idx="18">
                  <c:v>0.72</c:v>
                </c:pt>
                <c:pt idx="19">
                  <c:v>0.73</c:v>
                </c:pt>
                <c:pt idx="20">
                  <c:v>0.74</c:v>
                </c:pt>
                <c:pt idx="21">
                  <c:v>0.74</c:v>
                </c:pt>
                <c:pt idx="22">
                  <c:v>0.76</c:v>
                </c:pt>
                <c:pt idx="23">
                  <c:v>0.77</c:v>
                </c:pt>
                <c:pt idx="24">
                  <c:v>0.77</c:v>
                </c:pt>
                <c:pt idx="25">
                  <c:v>0.77</c:v>
                </c:pt>
                <c:pt idx="26">
                  <c:v>0.78</c:v>
                </c:pt>
                <c:pt idx="27">
                  <c:v>0.79</c:v>
                </c:pt>
                <c:pt idx="28">
                  <c:v>0.79</c:v>
                </c:pt>
                <c:pt idx="29">
                  <c:v>0.8</c:v>
                </c:pt>
                <c:pt idx="30">
                  <c:v>0.8</c:v>
                </c:pt>
                <c:pt idx="31">
                  <c:v>0.8</c:v>
                </c:pt>
                <c:pt idx="32">
                  <c:v>0.81</c:v>
                </c:pt>
                <c:pt idx="33">
                  <c:v>0.82</c:v>
                </c:pt>
                <c:pt idx="34">
                  <c:v>0.82</c:v>
                </c:pt>
                <c:pt idx="35">
                  <c:v>0.83</c:v>
                </c:pt>
                <c:pt idx="36">
                  <c:v>0.84</c:v>
                </c:pt>
                <c:pt idx="37">
                  <c:v>0.87</c:v>
                </c:pt>
                <c:pt idx="38">
                  <c:v>0.88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pt idx="22">
                  <c:v>0.73</c:v>
                </c:pt>
                <c:pt idx="23">
                  <c:v>0.73</c:v>
                </c:pt>
                <c:pt idx="24">
                  <c:v>0.73</c:v>
                </c:pt>
                <c:pt idx="25">
                  <c:v>0.73</c:v>
                </c:pt>
                <c:pt idx="26">
                  <c:v>0.73</c:v>
                </c:pt>
                <c:pt idx="27">
                  <c:v>0.73</c:v>
                </c:pt>
                <c:pt idx="28">
                  <c:v>0.73</c:v>
                </c:pt>
                <c:pt idx="29">
                  <c:v>0.73</c:v>
                </c:pt>
                <c:pt idx="30">
                  <c:v>0.73</c:v>
                </c:pt>
                <c:pt idx="31">
                  <c:v>0.73</c:v>
                </c:pt>
                <c:pt idx="32">
                  <c:v>0.73</c:v>
                </c:pt>
                <c:pt idx="33">
                  <c:v>0.73</c:v>
                </c:pt>
                <c:pt idx="34">
                  <c:v>0.73</c:v>
                </c:pt>
                <c:pt idx="35">
                  <c:v>0.73</c:v>
                </c:pt>
                <c:pt idx="36">
                  <c:v>0.73</c:v>
                </c:pt>
                <c:pt idx="37">
                  <c:v>0.73</c:v>
                </c:pt>
                <c:pt idx="38">
                  <c:v>0.73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21</c:v>
                </c:pt>
                <c:pt idx="1">
                  <c:v>79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71</c:v>
                </c:pt>
                <c:pt idx="2">
                  <c:v>54</c:v>
                </c:pt>
                <c:pt idx="3">
                  <c:v>47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32</c:v>
                </c:pt>
                <c:pt idx="1">
                  <c:v>29</c:v>
                </c:pt>
                <c:pt idx="2">
                  <c:v>46</c:v>
                </c:pt>
                <c:pt idx="3">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10</c:v>
                </c:pt>
                <c:pt idx="1">
                  <c:v>37</c:v>
                </c:pt>
                <c:pt idx="2">
                  <c:v>28</c:v>
                </c:pt>
                <c:pt idx="3">
                  <c:v>25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0.21</c:v>
                </c:pt>
                <c:pt idx="1">
                  <c:v>0.23</c:v>
                </c:pt>
                <c:pt idx="2">
                  <c:v>0.26</c:v>
                </c:pt>
                <c:pt idx="3">
                  <c:v>0.27</c:v>
                </c:pt>
                <c:pt idx="4">
                  <c:v>0.32</c:v>
                </c:pt>
                <c:pt idx="5">
                  <c:v>0.32</c:v>
                </c:pt>
                <c:pt idx="6">
                  <c:v>0.33</c:v>
                </c:pt>
                <c:pt idx="7">
                  <c:v>0.35</c:v>
                </c:pt>
                <c:pt idx="8">
                  <c:v>0.36</c:v>
                </c:pt>
                <c:pt idx="9">
                  <c:v>0.36</c:v>
                </c:pt>
                <c:pt idx="10">
                  <c:v>0.37</c:v>
                </c:pt>
                <c:pt idx="11">
                  <c:v>0.37</c:v>
                </c:pt>
                <c:pt idx="12">
                  <c:v>0.43</c:v>
                </c:pt>
                <c:pt idx="13">
                  <c:v>0.44</c:v>
                </c:pt>
                <c:pt idx="14">
                  <c:v>0.44</c:v>
                </c:pt>
                <c:pt idx="15">
                  <c:v>0.44</c:v>
                </c:pt>
                <c:pt idx="16">
                  <c:v>0.44</c:v>
                </c:pt>
                <c:pt idx="17">
                  <c:v>0.46</c:v>
                </c:pt>
                <c:pt idx="18">
                  <c:v>0.46</c:v>
                </c:pt>
                <c:pt idx="19">
                  <c:v>0.47</c:v>
                </c:pt>
                <c:pt idx="20">
                  <c:v>0.48</c:v>
                </c:pt>
                <c:pt idx="21">
                  <c:v>0.48</c:v>
                </c:pt>
                <c:pt idx="22">
                  <c:v>0.5</c:v>
                </c:pt>
                <c:pt idx="23">
                  <c:v>0.51</c:v>
                </c:pt>
                <c:pt idx="24">
                  <c:v>0.52</c:v>
                </c:pt>
                <c:pt idx="25">
                  <c:v>0.52</c:v>
                </c:pt>
                <c:pt idx="26">
                  <c:v>0.52</c:v>
                </c:pt>
                <c:pt idx="27">
                  <c:v>0.52</c:v>
                </c:pt>
                <c:pt idx="28">
                  <c:v>0.53</c:v>
                </c:pt>
                <c:pt idx="29">
                  <c:v>0.56999999999999995</c:v>
                </c:pt>
                <c:pt idx="30">
                  <c:v>0.57999999999999996</c:v>
                </c:pt>
                <c:pt idx="31">
                  <c:v>0.57999999999999996</c:v>
                </c:pt>
                <c:pt idx="32">
                  <c:v>0.6</c:v>
                </c:pt>
                <c:pt idx="33">
                  <c:v>0.63</c:v>
                </c:pt>
                <c:pt idx="34">
                  <c:v>0.64</c:v>
                </c:pt>
                <c:pt idx="35">
                  <c:v>0.64</c:v>
                </c:pt>
                <c:pt idx="36">
                  <c:v>0.67</c:v>
                </c:pt>
                <c:pt idx="37">
                  <c:v>0.67</c:v>
                </c:pt>
                <c:pt idx="38">
                  <c:v>0.83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pt idx="16">
                  <c:v>0.47</c:v>
                </c:pt>
                <c:pt idx="17">
                  <c:v>0.47</c:v>
                </c:pt>
                <c:pt idx="18">
                  <c:v>0.47</c:v>
                </c:pt>
                <c:pt idx="19">
                  <c:v>0.47</c:v>
                </c:pt>
                <c:pt idx="20">
                  <c:v>0.47</c:v>
                </c:pt>
                <c:pt idx="21">
                  <c:v>0.47</c:v>
                </c:pt>
                <c:pt idx="22">
                  <c:v>0.47</c:v>
                </c:pt>
                <c:pt idx="23">
                  <c:v>0.47</c:v>
                </c:pt>
                <c:pt idx="24">
                  <c:v>0.47</c:v>
                </c:pt>
                <c:pt idx="25">
                  <c:v>0.47</c:v>
                </c:pt>
                <c:pt idx="26">
                  <c:v>0.47</c:v>
                </c:pt>
                <c:pt idx="27">
                  <c:v>0.47</c:v>
                </c:pt>
                <c:pt idx="28">
                  <c:v>0.47</c:v>
                </c:pt>
                <c:pt idx="29">
                  <c:v>0.47</c:v>
                </c:pt>
                <c:pt idx="30">
                  <c:v>0.47</c:v>
                </c:pt>
                <c:pt idx="31">
                  <c:v>0.47</c:v>
                </c:pt>
                <c:pt idx="32">
                  <c:v>0.47</c:v>
                </c:pt>
                <c:pt idx="33">
                  <c:v>0.47</c:v>
                </c:pt>
                <c:pt idx="34">
                  <c:v>0.47</c:v>
                </c:pt>
                <c:pt idx="35">
                  <c:v>0.47</c:v>
                </c:pt>
                <c:pt idx="36">
                  <c:v>0.47</c:v>
                </c:pt>
                <c:pt idx="37">
                  <c:v>0.47</c:v>
                </c:pt>
                <c:pt idx="38">
                  <c:v>0.47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91</c:v>
                </c:pt>
                <c:pt idx="1">
                  <c:v>91</c:v>
                </c:pt>
                <c:pt idx="2">
                  <c:v>86</c:v>
                </c:pt>
                <c:pt idx="3">
                  <c:v>85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9</c:v>
                </c:pt>
                <c:pt idx="1">
                  <c:v>9</c:v>
                </c:pt>
                <c:pt idx="2">
                  <c:v>14</c:v>
                </c:pt>
                <c:pt idx="3">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39</c:v>
                </c:pt>
                <c:pt idx="1">
                  <c:v>46</c:v>
                </c:pt>
                <c:pt idx="2">
                  <c:v>11</c:v>
                </c:pt>
                <c:pt idx="3">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0.73</c:v>
                </c:pt>
                <c:pt idx="1">
                  <c:v>0.77</c:v>
                </c:pt>
                <c:pt idx="2">
                  <c:v>0.77</c:v>
                </c:pt>
                <c:pt idx="3">
                  <c:v>0.79</c:v>
                </c:pt>
                <c:pt idx="4">
                  <c:v>0.79</c:v>
                </c:pt>
                <c:pt idx="5">
                  <c:v>0.79</c:v>
                </c:pt>
                <c:pt idx="6">
                  <c:v>0.8</c:v>
                </c:pt>
                <c:pt idx="7">
                  <c:v>0.81</c:v>
                </c:pt>
                <c:pt idx="8">
                  <c:v>0.82</c:v>
                </c:pt>
                <c:pt idx="9">
                  <c:v>0.82</c:v>
                </c:pt>
                <c:pt idx="10">
                  <c:v>0.83</c:v>
                </c:pt>
                <c:pt idx="11">
                  <c:v>0.83</c:v>
                </c:pt>
                <c:pt idx="12">
                  <c:v>0.83</c:v>
                </c:pt>
                <c:pt idx="13">
                  <c:v>0.83</c:v>
                </c:pt>
                <c:pt idx="14">
                  <c:v>0.83</c:v>
                </c:pt>
                <c:pt idx="15">
                  <c:v>0.84</c:v>
                </c:pt>
                <c:pt idx="16">
                  <c:v>0.84</c:v>
                </c:pt>
                <c:pt idx="17">
                  <c:v>0.84</c:v>
                </c:pt>
                <c:pt idx="18">
                  <c:v>0.85</c:v>
                </c:pt>
                <c:pt idx="19">
                  <c:v>0.85</c:v>
                </c:pt>
                <c:pt idx="20">
                  <c:v>0.85</c:v>
                </c:pt>
                <c:pt idx="21">
                  <c:v>0.86</c:v>
                </c:pt>
                <c:pt idx="22">
                  <c:v>0.86</c:v>
                </c:pt>
                <c:pt idx="23">
                  <c:v>0.86</c:v>
                </c:pt>
                <c:pt idx="24">
                  <c:v>0.87</c:v>
                </c:pt>
                <c:pt idx="25">
                  <c:v>0.87</c:v>
                </c:pt>
                <c:pt idx="26">
                  <c:v>0.87</c:v>
                </c:pt>
                <c:pt idx="27">
                  <c:v>0.88</c:v>
                </c:pt>
                <c:pt idx="28">
                  <c:v>0.88</c:v>
                </c:pt>
                <c:pt idx="29">
                  <c:v>0.88</c:v>
                </c:pt>
                <c:pt idx="30">
                  <c:v>0.89</c:v>
                </c:pt>
                <c:pt idx="31">
                  <c:v>0.89</c:v>
                </c:pt>
                <c:pt idx="32">
                  <c:v>0.91</c:v>
                </c:pt>
                <c:pt idx="33">
                  <c:v>0.91</c:v>
                </c:pt>
                <c:pt idx="34">
                  <c:v>0.91</c:v>
                </c:pt>
                <c:pt idx="35">
                  <c:v>0.91</c:v>
                </c:pt>
                <c:pt idx="36">
                  <c:v>0.92</c:v>
                </c:pt>
                <c:pt idx="37">
                  <c:v>0.92</c:v>
                </c:pt>
                <c:pt idx="38">
                  <c:v>0.94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0.85</c:v>
                </c:pt>
                <c:pt idx="1">
                  <c:v>0.85</c:v>
                </c:pt>
                <c:pt idx="2">
                  <c:v>0.85</c:v>
                </c:pt>
                <c:pt idx="3">
                  <c:v>0.85</c:v>
                </c:pt>
                <c:pt idx="4">
                  <c:v>0.85</c:v>
                </c:pt>
                <c:pt idx="5">
                  <c:v>0.85</c:v>
                </c:pt>
                <c:pt idx="6">
                  <c:v>0.85</c:v>
                </c:pt>
                <c:pt idx="7">
                  <c:v>0.85</c:v>
                </c:pt>
                <c:pt idx="8">
                  <c:v>0.85</c:v>
                </c:pt>
                <c:pt idx="9">
                  <c:v>0.85</c:v>
                </c:pt>
                <c:pt idx="10">
                  <c:v>0.85</c:v>
                </c:pt>
                <c:pt idx="11">
                  <c:v>0.85</c:v>
                </c:pt>
                <c:pt idx="12">
                  <c:v>0.85</c:v>
                </c:pt>
                <c:pt idx="13">
                  <c:v>0.85</c:v>
                </c:pt>
                <c:pt idx="14">
                  <c:v>0.85</c:v>
                </c:pt>
                <c:pt idx="15">
                  <c:v>0.85</c:v>
                </c:pt>
                <c:pt idx="16">
                  <c:v>0.85</c:v>
                </c:pt>
                <c:pt idx="17">
                  <c:v>0.85</c:v>
                </c:pt>
                <c:pt idx="18">
                  <c:v>0.85</c:v>
                </c:pt>
                <c:pt idx="19">
                  <c:v>0.85</c:v>
                </c:pt>
                <c:pt idx="20">
                  <c:v>0.85</c:v>
                </c:pt>
                <c:pt idx="21">
                  <c:v>0.85</c:v>
                </c:pt>
                <c:pt idx="22">
                  <c:v>0.85</c:v>
                </c:pt>
                <c:pt idx="23">
                  <c:v>0.85</c:v>
                </c:pt>
                <c:pt idx="24">
                  <c:v>0.85</c:v>
                </c:pt>
                <c:pt idx="25">
                  <c:v>0.85</c:v>
                </c:pt>
                <c:pt idx="26">
                  <c:v>0.85</c:v>
                </c:pt>
                <c:pt idx="27">
                  <c:v>0.85</c:v>
                </c:pt>
                <c:pt idx="28">
                  <c:v>0.85</c:v>
                </c:pt>
                <c:pt idx="29">
                  <c:v>0.85</c:v>
                </c:pt>
                <c:pt idx="30">
                  <c:v>0.85</c:v>
                </c:pt>
                <c:pt idx="31">
                  <c:v>0.85</c:v>
                </c:pt>
                <c:pt idx="32">
                  <c:v>0.85</c:v>
                </c:pt>
                <c:pt idx="33">
                  <c:v>0.85</c:v>
                </c:pt>
                <c:pt idx="34">
                  <c:v>0.85</c:v>
                </c:pt>
                <c:pt idx="35">
                  <c:v>0.85</c:v>
                </c:pt>
                <c:pt idx="36">
                  <c:v>0.85</c:v>
                </c:pt>
                <c:pt idx="37">
                  <c:v>0.85</c:v>
                </c:pt>
                <c:pt idx="38">
                  <c:v>0.85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c:v>
                </c:pt>
                <c:pt idx="1">
                  <c:v>0.34</c:v>
                </c:pt>
                <c:pt idx="2">
                  <c:v>0.2</c:v>
                </c:pt>
                <c:pt idx="3">
                  <c:v>0.11</c:v>
                </c:pt>
                <c:pt idx="4">
                  <c:v>0.47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49</c:v>
                </c:pt>
                <c:pt idx="1">
                  <c:v>48</c:v>
                </c:pt>
                <c:pt idx="2">
                  <c:v>28</c:v>
                </c:pt>
                <c:pt idx="3">
                  <c:v>27</c:v>
                </c:pt>
                <c:pt idx="4">
                  <c:v>63</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7</c:v>
                </c:pt>
                <c:pt idx="1">
                  <c:v>24</c:v>
                </c:pt>
                <c:pt idx="2">
                  <c:v>12</c:v>
                </c:pt>
                <c:pt idx="3">
                  <c:v>3</c:v>
                </c:pt>
                <c:pt idx="4">
                  <c:v>33</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80</c:v>
                </c:pt>
                <c:pt idx="1">
                  <c:v>78</c:v>
                </c:pt>
                <c:pt idx="2">
                  <c:v>69</c:v>
                </c:pt>
                <c:pt idx="3">
                  <c:v>65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20</c:v>
                </c:pt>
                <c:pt idx="1">
                  <c:v>22</c:v>
                </c:pt>
                <c:pt idx="2">
                  <c:v>31</c:v>
                </c:pt>
                <c:pt idx="3">
                  <c:v>35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16</c:v>
                </c:pt>
                <c:pt idx="1">
                  <c:v>49</c:v>
                </c:pt>
                <c:pt idx="2">
                  <c:v>23</c:v>
                </c:pt>
                <c:pt idx="3">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c:v>
                </c:pt>
                <c:pt idx="1">
                  <c:v>0.53</c:v>
                </c:pt>
                <c:pt idx="2">
                  <c:v>0.55000000000000004</c:v>
                </c:pt>
                <c:pt idx="3">
                  <c:v>0.56000000000000005</c:v>
                </c:pt>
                <c:pt idx="4">
                  <c:v>0.57999999999999996</c:v>
                </c:pt>
                <c:pt idx="5">
                  <c:v>0.57999999999999996</c:v>
                </c:pt>
                <c:pt idx="6">
                  <c:v>0.59</c:v>
                </c:pt>
                <c:pt idx="7">
                  <c:v>0.59</c:v>
                </c:pt>
                <c:pt idx="8">
                  <c:v>0.59</c:v>
                </c:pt>
                <c:pt idx="9">
                  <c:v>0.6</c:v>
                </c:pt>
                <c:pt idx="10">
                  <c:v>0.6</c:v>
                </c:pt>
                <c:pt idx="11">
                  <c:v>0.61</c:v>
                </c:pt>
                <c:pt idx="12">
                  <c:v>0.62</c:v>
                </c:pt>
                <c:pt idx="13">
                  <c:v>0.62</c:v>
                </c:pt>
                <c:pt idx="14">
                  <c:v>0.62</c:v>
                </c:pt>
                <c:pt idx="15">
                  <c:v>0.62</c:v>
                </c:pt>
                <c:pt idx="16">
                  <c:v>0.62</c:v>
                </c:pt>
                <c:pt idx="17">
                  <c:v>0.62</c:v>
                </c:pt>
                <c:pt idx="18">
                  <c:v>0.64</c:v>
                </c:pt>
                <c:pt idx="19">
                  <c:v>0.65</c:v>
                </c:pt>
                <c:pt idx="20">
                  <c:v>0.65</c:v>
                </c:pt>
                <c:pt idx="21">
                  <c:v>0.66</c:v>
                </c:pt>
                <c:pt idx="22">
                  <c:v>0.66</c:v>
                </c:pt>
                <c:pt idx="23">
                  <c:v>0.66</c:v>
                </c:pt>
                <c:pt idx="24">
                  <c:v>0.66</c:v>
                </c:pt>
                <c:pt idx="25">
                  <c:v>0.68</c:v>
                </c:pt>
                <c:pt idx="26">
                  <c:v>0.69</c:v>
                </c:pt>
                <c:pt idx="27">
                  <c:v>0.69</c:v>
                </c:pt>
                <c:pt idx="28">
                  <c:v>0.69</c:v>
                </c:pt>
                <c:pt idx="29">
                  <c:v>0.69</c:v>
                </c:pt>
                <c:pt idx="30">
                  <c:v>0.7</c:v>
                </c:pt>
                <c:pt idx="31">
                  <c:v>0.71</c:v>
                </c:pt>
                <c:pt idx="32">
                  <c:v>0.71</c:v>
                </c:pt>
                <c:pt idx="33">
                  <c:v>0.73</c:v>
                </c:pt>
                <c:pt idx="34">
                  <c:v>0.74</c:v>
                </c:pt>
                <c:pt idx="35">
                  <c:v>0.75</c:v>
                </c:pt>
                <c:pt idx="36">
                  <c:v>0.76</c:v>
                </c:pt>
                <c:pt idx="37">
                  <c:v>0.77</c:v>
                </c:pt>
                <c:pt idx="38">
                  <c:v>0.78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35</c:v>
                </c:pt>
                <c:pt idx="1">
                  <c:v>65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15</c:v>
                </c:pt>
                <c:pt idx="1">
                  <c:v>31</c:v>
                </c:pt>
                <c:pt idx="2">
                  <c:v>7</c:v>
                </c:pt>
                <c:pt idx="3">
                  <c:v>19</c:v>
                </c:pt>
                <c:pt idx="4">
                  <c:v>44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69</c:v>
                </c:pt>
                <c:pt idx="1">
                  <c:v>58</c:v>
                </c:pt>
                <c:pt idx="2">
                  <c:v>56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31</c:v>
                </c:pt>
                <c:pt idx="1">
                  <c:v>42</c:v>
                </c:pt>
                <c:pt idx="2">
                  <c:v>44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0.35</c:v>
                </c:pt>
                <c:pt idx="1">
                  <c:v>0.38</c:v>
                </c:pt>
                <c:pt idx="2">
                  <c:v>0.38</c:v>
                </c:pt>
                <c:pt idx="3">
                  <c:v>0.43</c:v>
                </c:pt>
                <c:pt idx="4">
                  <c:v>0.43</c:v>
                </c:pt>
                <c:pt idx="5">
                  <c:v>0.44</c:v>
                </c:pt>
                <c:pt idx="6">
                  <c:v>0.44</c:v>
                </c:pt>
                <c:pt idx="7">
                  <c:v>0.47</c:v>
                </c:pt>
                <c:pt idx="8">
                  <c:v>0.48</c:v>
                </c:pt>
                <c:pt idx="9">
                  <c:v>0.49</c:v>
                </c:pt>
                <c:pt idx="10">
                  <c:v>0.49</c:v>
                </c:pt>
                <c:pt idx="11">
                  <c:v>0.5</c:v>
                </c:pt>
                <c:pt idx="12">
                  <c:v>0.52</c:v>
                </c:pt>
                <c:pt idx="13">
                  <c:v>0.53</c:v>
                </c:pt>
                <c:pt idx="14">
                  <c:v>0.54</c:v>
                </c:pt>
                <c:pt idx="15">
                  <c:v>0.54</c:v>
                </c:pt>
                <c:pt idx="16">
                  <c:v>0.54</c:v>
                </c:pt>
                <c:pt idx="17">
                  <c:v>0.55000000000000004</c:v>
                </c:pt>
                <c:pt idx="18">
                  <c:v>0.55000000000000004</c:v>
                </c:pt>
                <c:pt idx="19">
                  <c:v>0.56999999999999995</c:v>
                </c:pt>
                <c:pt idx="20">
                  <c:v>0.57999999999999996</c:v>
                </c:pt>
                <c:pt idx="21">
                  <c:v>0.57999999999999996</c:v>
                </c:pt>
                <c:pt idx="22">
                  <c:v>0.57999999999999996</c:v>
                </c:pt>
                <c:pt idx="23">
                  <c:v>0.6</c:v>
                </c:pt>
                <c:pt idx="24">
                  <c:v>0.6</c:v>
                </c:pt>
                <c:pt idx="25">
                  <c:v>0.6</c:v>
                </c:pt>
                <c:pt idx="26">
                  <c:v>0.61</c:v>
                </c:pt>
                <c:pt idx="27">
                  <c:v>0.62</c:v>
                </c:pt>
                <c:pt idx="28">
                  <c:v>0.62</c:v>
                </c:pt>
                <c:pt idx="29">
                  <c:v>0.62</c:v>
                </c:pt>
                <c:pt idx="30">
                  <c:v>0.63</c:v>
                </c:pt>
                <c:pt idx="31">
                  <c:v>0.64</c:v>
                </c:pt>
                <c:pt idx="32">
                  <c:v>0.65</c:v>
                </c:pt>
                <c:pt idx="33">
                  <c:v>0.67</c:v>
                </c:pt>
                <c:pt idx="34">
                  <c:v>0.67</c:v>
                </c:pt>
                <c:pt idx="35">
                  <c:v>0.69</c:v>
                </c:pt>
                <c:pt idx="36">
                  <c:v>0.72</c:v>
                </c:pt>
                <c:pt idx="37">
                  <c:v>0.74</c:v>
                </c:pt>
                <c:pt idx="38">
                  <c:v>0.77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pt idx="25">
                  <c:v>0.56000000000000005</c:v>
                </c:pt>
                <c:pt idx="26">
                  <c:v>0.56000000000000005</c:v>
                </c:pt>
                <c:pt idx="27">
                  <c:v>0.56000000000000005</c:v>
                </c:pt>
                <c:pt idx="28">
                  <c:v>0.56000000000000005</c:v>
                </c:pt>
                <c:pt idx="29">
                  <c:v>0.56000000000000005</c:v>
                </c:pt>
                <c:pt idx="30">
                  <c:v>0.56000000000000005</c:v>
                </c:pt>
                <c:pt idx="31">
                  <c:v>0.56000000000000005</c:v>
                </c:pt>
                <c:pt idx="32">
                  <c:v>0.56000000000000005</c:v>
                </c:pt>
                <c:pt idx="33">
                  <c:v>0.56000000000000005</c:v>
                </c:pt>
                <c:pt idx="34">
                  <c:v>0.56000000000000005</c:v>
                </c:pt>
                <c:pt idx="35">
                  <c:v>0.56000000000000005</c:v>
                </c:pt>
                <c:pt idx="36">
                  <c:v>0.56000000000000005</c:v>
                </c:pt>
                <c:pt idx="37">
                  <c:v>0.56000000000000005</c:v>
                </c:pt>
                <c:pt idx="38">
                  <c:v>0.56000000000000005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85</c:v>
                </c:pt>
                <c:pt idx="1">
                  <c:v>75</c:v>
                </c:pt>
                <c:pt idx="2">
                  <c:v>72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15</c:v>
                </c:pt>
                <c:pt idx="1">
                  <c:v>25</c:v>
                </c:pt>
                <c:pt idx="2">
                  <c:v>28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72</c:v>
                </c:pt>
                <c:pt idx="1">
                  <c:v>24</c:v>
                </c:pt>
                <c:pt idx="2">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0.52</c:v>
                </c:pt>
                <c:pt idx="1">
                  <c:v>0.55000000000000004</c:v>
                </c:pt>
                <c:pt idx="2">
                  <c:v>0.59</c:v>
                </c:pt>
                <c:pt idx="3">
                  <c:v>0.61</c:v>
                </c:pt>
                <c:pt idx="4">
                  <c:v>0.62</c:v>
                </c:pt>
                <c:pt idx="5">
                  <c:v>0.64</c:v>
                </c:pt>
                <c:pt idx="6">
                  <c:v>0.65</c:v>
                </c:pt>
                <c:pt idx="7">
                  <c:v>0.66</c:v>
                </c:pt>
                <c:pt idx="8">
                  <c:v>0.66</c:v>
                </c:pt>
                <c:pt idx="9">
                  <c:v>0.67</c:v>
                </c:pt>
                <c:pt idx="10">
                  <c:v>0.68</c:v>
                </c:pt>
                <c:pt idx="11">
                  <c:v>0.69</c:v>
                </c:pt>
                <c:pt idx="12">
                  <c:v>0.7</c:v>
                </c:pt>
                <c:pt idx="13">
                  <c:v>0.7</c:v>
                </c:pt>
                <c:pt idx="14">
                  <c:v>0.71</c:v>
                </c:pt>
                <c:pt idx="15">
                  <c:v>0.71</c:v>
                </c:pt>
                <c:pt idx="16">
                  <c:v>0.72</c:v>
                </c:pt>
                <c:pt idx="17">
                  <c:v>0.72</c:v>
                </c:pt>
                <c:pt idx="18">
                  <c:v>0.72</c:v>
                </c:pt>
                <c:pt idx="19">
                  <c:v>0.73</c:v>
                </c:pt>
                <c:pt idx="20">
                  <c:v>0.73</c:v>
                </c:pt>
                <c:pt idx="21">
                  <c:v>0.73</c:v>
                </c:pt>
                <c:pt idx="22">
                  <c:v>0.73</c:v>
                </c:pt>
                <c:pt idx="23">
                  <c:v>0.74</c:v>
                </c:pt>
                <c:pt idx="24">
                  <c:v>0.74</c:v>
                </c:pt>
                <c:pt idx="25">
                  <c:v>0.74</c:v>
                </c:pt>
                <c:pt idx="26">
                  <c:v>0.76</c:v>
                </c:pt>
                <c:pt idx="27">
                  <c:v>0.76</c:v>
                </c:pt>
                <c:pt idx="28">
                  <c:v>0.76</c:v>
                </c:pt>
                <c:pt idx="29">
                  <c:v>0.77</c:v>
                </c:pt>
                <c:pt idx="30">
                  <c:v>0.78</c:v>
                </c:pt>
                <c:pt idx="31">
                  <c:v>0.78</c:v>
                </c:pt>
                <c:pt idx="32">
                  <c:v>0.78</c:v>
                </c:pt>
                <c:pt idx="33">
                  <c:v>0.78</c:v>
                </c:pt>
                <c:pt idx="34">
                  <c:v>0.79</c:v>
                </c:pt>
                <c:pt idx="35">
                  <c:v>0.8</c:v>
                </c:pt>
                <c:pt idx="36">
                  <c:v>0.81</c:v>
                </c:pt>
                <c:pt idx="37">
                  <c:v>0.83</c:v>
                </c:pt>
                <c:pt idx="38">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0.1</c:v>
                </c:pt>
                <c:pt idx="2">
                  <c:v>0.05</c:v>
                </c:pt>
                <c:pt idx="3">
                  <c:v>0.04</c:v>
                </c:pt>
                <c:pt idx="4">
                  <c:v>0.13</c:v>
                </c:pt>
                <c:pt idx="5">
                  <c:v>0.12</c:v>
                </c:pt>
                <c:pt idx="6">
                  <c:v>7.0000000000000007E-2</c:v>
                </c:pt>
                <c:pt idx="7">
                  <c:v>0.04</c:v>
                </c:pt>
                <c:pt idx="8">
                  <c:v>0.15</c:v>
                </c:pt>
                <c:pt idx="9">
                  <c:v>0.1</c:v>
                </c:pt>
                <c:pt idx="10">
                  <c:v>0.13</c:v>
                </c:pt>
                <c:pt idx="11">
                  <c:v>0.28999999999999998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34</c:v>
                </c:pt>
                <c:pt idx="1">
                  <c:v>66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70</c:v>
                </c:pt>
                <c:pt idx="1">
                  <c:v>74</c:v>
                </c:pt>
                <c:pt idx="2">
                  <c:v>58</c:v>
                </c:pt>
                <c:pt idx="3">
                  <c:v>54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11</c:v>
                </c:pt>
                <c:pt idx="2">
                  <c:v>24</c:v>
                </c:pt>
                <c:pt idx="3">
                  <c:v>28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22</c:v>
                </c:pt>
                <c:pt idx="1">
                  <c:v>32</c:v>
                </c:pt>
                <c:pt idx="2">
                  <c:v>18</c:v>
                </c:pt>
                <c:pt idx="3">
                  <c:v>15</c:v>
                </c:pt>
                <c:pt idx="4">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0.34</c:v>
                </c:pt>
                <c:pt idx="1">
                  <c:v>0.35</c:v>
                </c:pt>
                <c:pt idx="2">
                  <c:v>0.38</c:v>
                </c:pt>
                <c:pt idx="3">
                  <c:v>0.38</c:v>
                </c:pt>
                <c:pt idx="4">
                  <c:v>0.39</c:v>
                </c:pt>
                <c:pt idx="5">
                  <c:v>0.4</c:v>
                </c:pt>
                <c:pt idx="6">
                  <c:v>0.4</c:v>
                </c:pt>
                <c:pt idx="7">
                  <c:v>0.41</c:v>
                </c:pt>
                <c:pt idx="8">
                  <c:v>0.42</c:v>
                </c:pt>
                <c:pt idx="9">
                  <c:v>0.42</c:v>
                </c:pt>
                <c:pt idx="10">
                  <c:v>0.43</c:v>
                </c:pt>
                <c:pt idx="11">
                  <c:v>0.44</c:v>
                </c:pt>
                <c:pt idx="12">
                  <c:v>0.47</c:v>
                </c:pt>
                <c:pt idx="13">
                  <c:v>0.49</c:v>
                </c:pt>
                <c:pt idx="14">
                  <c:v>0.5</c:v>
                </c:pt>
                <c:pt idx="15">
                  <c:v>0.52</c:v>
                </c:pt>
                <c:pt idx="16">
                  <c:v>0.52</c:v>
                </c:pt>
                <c:pt idx="17">
                  <c:v>0.52</c:v>
                </c:pt>
                <c:pt idx="18">
                  <c:v>0.53</c:v>
                </c:pt>
                <c:pt idx="19">
                  <c:v>0.55000000000000004</c:v>
                </c:pt>
                <c:pt idx="20">
                  <c:v>0.55000000000000004</c:v>
                </c:pt>
                <c:pt idx="21">
                  <c:v>0.56000000000000005</c:v>
                </c:pt>
                <c:pt idx="22">
                  <c:v>0.56000000000000005</c:v>
                </c:pt>
                <c:pt idx="23">
                  <c:v>0.56999999999999995</c:v>
                </c:pt>
                <c:pt idx="24">
                  <c:v>0.57999999999999996</c:v>
                </c:pt>
                <c:pt idx="25">
                  <c:v>0.59</c:v>
                </c:pt>
                <c:pt idx="26">
                  <c:v>0.6</c:v>
                </c:pt>
                <c:pt idx="27">
                  <c:v>0.6</c:v>
                </c:pt>
                <c:pt idx="28">
                  <c:v>0.6</c:v>
                </c:pt>
                <c:pt idx="29">
                  <c:v>0.61</c:v>
                </c:pt>
                <c:pt idx="30">
                  <c:v>0.62</c:v>
                </c:pt>
                <c:pt idx="31">
                  <c:v>0.63</c:v>
                </c:pt>
                <c:pt idx="32">
                  <c:v>0.64</c:v>
                </c:pt>
                <c:pt idx="33">
                  <c:v>0.66</c:v>
                </c:pt>
                <c:pt idx="34">
                  <c:v>0.67</c:v>
                </c:pt>
                <c:pt idx="35">
                  <c:v>0.68</c:v>
                </c:pt>
                <c:pt idx="36">
                  <c:v>0.69</c:v>
                </c:pt>
                <c:pt idx="37">
                  <c:v>0.7</c:v>
                </c:pt>
                <c:pt idx="38">
                  <c:v>0.78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pt idx="35">
                  <c:v>0.54</c:v>
                </c:pt>
                <c:pt idx="36">
                  <c:v>0.54</c:v>
                </c:pt>
                <c:pt idx="37">
                  <c:v>0.54</c:v>
                </c:pt>
                <c:pt idx="38">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pt idx="35">
                  <c:v>0.54</c:v>
                </c:pt>
                <c:pt idx="36">
                  <c:v>0.54</c:v>
                </c:pt>
                <c:pt idx="37">
                  <c:v>0.54</c:v>
                </c:pt>
                <c:pt idx="38">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0.28999999999999998</c:v>
                </c:pt>
                <c:pt idx="1">
                  <c:v>0.66</c:v>
                </c:pt>
                <c:pt idx="2">
                  <c:v>0.03</c:v>
                </c:pt>
                <c:pt idx="3">
                  <c:v>0.01</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46</c:v>
                </c:pt>
                <c:pt idx="1">
                  <c:v>79</c:v>
                </c:pt>
                <c:pt idx="2">
                  <c:v>8</c:v>
                </c:pt>
                <c:pt idx="3">
                  <c:v>3</c:v>
                </c:pt>
                <c:pt idx="4">
                  <c:v>1</c:v>
                </c:pt>
                <c:pt idx="5">
                  <c:v>3</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18</c:v>
                </c:pt>
                <c:pt idx="1">
                  <c:v>47</c:v>
                </c:pt>
                <c:pt idx="2">
                  <c:v>1</c:v>
                </c:pt>
                <c:pt idx="3">
                  <c:v>0</c:v>
                </c:pt>
                <c:pt idx="4">
                  <c:v>0</c:v>
                </c:pt>
                <c:pt idx="5">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73</c:v>
                </c:pt>
                <c:pt idx="1">
                  <c:v>18</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92</c:v>
                </c:pt>
                <c:pt idx="1">
                  <c:v>90</c:v>
                </c:pt>
                <c:pt idx="2">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8</c:v>
                </c:pt>
                <c:pt idx="1">
                  <c:v>10</c:v>
                </c:pt>
                <c:pt idx="2">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0.81</c:v>
                </c:pt>
                <c:pt idx="1">
                  <c:v>0.82</c:v>
                </c:pt>
                <c:pt idx="2">
                  <c:v>0.83</c:v>
                </c:pt>
                <c:pt idx="3">
                  <c:v>0.84</c:v>
                </c:pt>
                <c:pt idx="4">
                  <c:v>0.84</c:v>
                </c:pt>
                <c:pt idx="5">
                  <c:v>0.84</c:v>
                </c:pt>
                <c:pt idx="6">
                  <c:v>0.84</c:v>
                </c:pt>
                <c:pt idx="7">
                  <c:v>0.85</c:v>
                </c:pt>
                <c:pt idx="8">
                  <c:v>0.87</c:v>
                </c:pt>
                <c:pt idx="9">
                  <c:v>0.88</c:v>
                </c:pt>
                <c:pt idx="10">
                  <c:v>0.88</c:v>
                </c:pt>
                <c:pt idx="11">
                  <c:v>0.88</c:v>
                </c:pt>
                <c:pt idx="12">
                  <c:v>0.89</c:v>
                </c:pt>
                <c:pt idx="13">
                  <c:v>0.9</c:v>
                </c:pt>
                <c:pt idx="14">
                  <c:v>0.91</c:v>
                </c:pt>
                <c:pt idx="15">
                  <c:v>0.91</c:v>
                </c:pt>
                <c:pt idx="16">
                  <c:v>0.91</c:v>
                </c:pt>
                <c:pt idx="17">
                  <c:v>0.91</c:v>
                </c:pt>
                <c:pt idx="18">
                  <c:v>0.92</c:v>
                </c:pt>
                <c:pt idx="19">
                  <c:v>0.92</c:v>
                </c:pt>
                <c:pt idx="20">
                  <c:v>0.92</c:v>
                </c:pt>
                <c:pt idx="21">
                  <c:v>0.93</c:v>
                </c:pt>
                <c:pt idx="22">
                  <c:v>0.93</c:v>
                </c:pt>
                <c:pt idx="23">
                  <c:v>0.93</c:v>
                </c:pt>
                <c:pt idx="24">
                  <c:v>0.93</c:v>
                </c:pt>
                <c:pt idx="25">
                  <c:v>0.93</c:v>
                </c:pt>
                <c:pt idx="26">
                  <c:v>0.93</c:v>
                </c:pt>
                <c:pt idx="27">
                  <c:v>0.93</c:v>
                </c:pt>
                <c:pt idx="28">
                  <c:v>0.94</c:v>
                </c:pt>
                <c:pt idx="29">
                  <c:v>0.94</c:v>
                </c:pt>
                <c:pt idx="30">
                  <c:v>0.94</c:v>
                </c:pt>
                <c:pt idx="31">
                  <c:v>0.95</c:v>
                </c:pt>
                <c:pt idx="32">
                  <c:v>0.96</c:v>
                </c:pt>
                <c:pt idx="33">
                  <c:v>0.96</c:v>
                </c:pt>
                <c:pt idx="34">
                  <c:v>0.96</c:v>
                </c:pt>
                <c:pt idx="35">
                  <c:v>0.97</c:v>
                </c:pt>
                <c:pt idx="36">
                  <c:v>0.97</c:v>
                </c:pt>
                <c:pt idx="37">
                  <c:v>0.97</c:v>
                </c:pt>
                <c:pt idx="38">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69</c:v>
                </c:pt>
                <c:pt idx="2">
                  <c:v>56</c:v>
                </c:pt>
                <c:pt idx="3">
                  <c:v>50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11</c:v>
                </c:pt>
                <c:pt idx="2">
                  <c:v>22</c:v>
                </c:pt>
                <c:pt idx="3">
                  <c:v>27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17</c:v>
                </c:pt>
                <c:pt idx="1">
                  <c:v>33</c:v>
                </c:pt>
                <c:pt idx="2">
                  <c:v>23</c:v>
                </c:pt>
                <c:pt idx="3">
                  <c:v>13</c:v>
                </c:pt>
                <c:pt idx="4">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0.28999999999999998</c:v>
                </c:pt>
                <c:pt idx="1">
                  <c:v>0.28999999999999998</c:v>
                </c:pt>
                <c:pt idx="2">
                  <c:v>0.31</c:v>
                </c:pt>
                <c:pt idx="3">
                  <c:v>0.34</c:v>
                </c:pt>
                <c:pt idx="4">
                  <c:v>0.35</c:v>
                </c:pt>
                <c:pt idx="5">
                  <c:v>0.37</c:v>
                </c:pt>
                <c:pt idx="6">
                  <c:v>0.37</c:v>
                </c:pt>
                <c:pt idx="7">
                  <c:v>0.38</c:v>
                </c:pt>
                <c:pt idx="8">
                  <c:v>0.38</c:v>
                </c:pt>
                <c:pt idx="9">
                  <c:v>0.41</c:v>
                </c:pt>
                <c:pt idx="10">
                  <c:v>0.43</c:v>
                </c:pt>
                <c:pt idx="11">
                  <c:v>0.43</c:v>
                </c:pt>
                <c:pt idx="12">
                  <c:v>0.45</c:v>
                </c:pt>
                <c:pt idx="13">
                  <c:v>0.45</c:v>
                </c:pt>
                <c:pt idx="14">
                  <c:v>0.45</c:v>
                </c:pt>
                <c:pt idx="15">
                  <c:v>0.47</c:v>
                </c:pt>
                <c:pt idx="16">
                  <c:v>0.47</c:v>
                </c:pt>
                <c:pt idx="17">
                  <c:v>0.48</c:v>
                </c:pt>
                <c:pt idx="18">
                  <c:v>0.48</c:v>
                </c:pt>
                <c:pt idx="19">
                  <c:v>0.48</c:v>
                </c:pt>
                <c:pt idx="20">
                  <c:v>0.48</c:v>
                </c:pt>
                <c:pt idx="21">
                  <c:v>0.52</c:v>
                </c:pt>
                <c:pt idx="22">
                  <c:v>0.52</c:v>
                </c:pt>
                <c:pt idx="23">
                  <c:v>0.53</c:v>
                </c:pt>
                <c:pt idx="24">
                  <c:v>0.53</c:v>
                </c:pt>
                <c:pt idx="25">
                  <c:v>0.54</c:v>
                </c:pt>
                <c:pt idx="26">
                  <c:v>0.54</c:v>
                </c:pt>
                <c:pt idx="27">
                  <c:v>0.54</c:v>
                </c:pt>
                <c:pt idx="28">
                  <c:v>0.55000000000000004</c:v>
                </c:pt>
                <c:pt idx="29">
                  <c:v>0.55000000000000004</c:v>
                </c:pt>
                <c:pt idx="30">
                  <c:v>0.56999999999999995</c:v>
                </c:pt>
                <c:pt idx="31">
                  <c:v>0.57999999999999996</c:v>
                </c:pt>
                <c:pt idx="32">
                  <c:v>0.6</c:v>
                </c:pt>
                <c:pt idx="33">
                  <c:v>0.6</c:v>
                </c:pt>
                <c:pt idx="34">
                  <c:v>0.61</c:v>
                </c:pt>
                <c:pt idx="35">
                  <c:v>0.62</c:v>
                </c:pt>
                <c:pt idx="36">
                  <c:v>0.65</c:v>
                </c:pt>
                <c:pt idx="37">
                  <c:v>0.7</c:v>
                </c:pt>
                <c:pt idx="38">
                  <c:v>0.75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90</c:v>
                </c:pt>
                <c:pt idx="2">
                  <c:v>86</c:v>
                </c:pt>
                <c:pt idx="3">
                  <c:v>85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2</c:v>
                </c:pt>
                <c:pt idx="2">
                  <c:v>4</c:v>
                </c:pt>
                <c:pt idx="3">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50</c:v>
                </c:pt>
                <c:pt idx="1">
                  <c:v>35</c:v>
                </c:pt>
                <c:pt idx="2">
                  <c:v>10</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91</c:v>
                </c:pt>
                <c:pt idx="2">
                  <c:v>87</c:v>
                </c:pt>
                <c:pt idx="3">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4</c:v>
                </c:pt>
                <c:pt idx="3">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52</c:v>
                </c:pt>
                <c:pt idx="1">
                  <c:v>35</c:v>
                </c:pt>
                <c:pt idx="2">
                  <c:v>9</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90</c:v>
                </c:pt>
                <c:pt idx="2">
                  <c:v>86</c:v>
                </c:pt>
                <c:pt idx="3">
                  <c:v>85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4</c:v>
                </c:pt>
                <c:pt idx="3">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52</c:v>
                </c:pt>
                <c:pt idx="1">
                  <c:v>33</c:v>
                </c:pt>
                <c:pt idx="2">
                  <c:v>10</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87</c:v>
                </c:pt>
                <c:pt idx="2">
                  <c:v>84</c:v>
                </c:pt>
                <c:pt idx="3">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13</c:v>
                </c:pt>
                <c:pt idx="2">
                  <c:v>16</c:v>
                </c:pt>
                <c:pt idx="3">
                  <c:v>17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32</c:v>
                </c:pt>
                <c:pt idx="2">
                  <c:v>17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92</c:v>
                </c:pt>
                <c:pt idx="3">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8</c:v>
                </c:pt>
                <c:pt idx="3">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34</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96</c:v>
                </c:pt>
                <c:pt idx="2">
                  <c:v>95</c:v>
                </c:pt>
                <c:pt idx="3">
                  <c:v>94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5</c:v>
                </c:pt>
                <c:pt idx="3">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66</c:v>
                </c:pt>
                <c:pt idx="1">
                  <c:v>28</c:v>
                </c:pt>
                <c:pt idx="2">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93</c:v>
                </c:pt>
                <c:pt idx="3">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7</c:v>
                </c:pt>
                <c:pt idx="3">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34</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8232145E-638D-466D-92AE-850B9588CF2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F6F8CA11-7E53-41F7-8436-67521F10272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344DE029-1372-4379-81A9-8BFBC0FE81F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CBCB285E-ECDD-4212-A0EF-2CA8837C3AE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0407DC3C-D200-41C5-A6F3-158397589DD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2485BED7-CBB0-4CE2-A329-F6CA1E2FAC9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1177710F-3F52-43ED-9802-30FE123E96F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2DFE2C42-C00B-4C0D-9720-EF66700BA0C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A3547173-B095-4350-B67F-D5D5BD98ECB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Sheet1!$C$2:$C$17</c:f>
              <c:numCache>
                <c:formatCode>0%;;</c:formatCode>
                <c:ptCount val="16"/>
                <c:pt idx="1">
                  <c:v>0.85</c:v>
                </c:pt>
                <c:pt idx="3">
                  <c:v>0</c:v>
                </c:pt>
                <c:pt idx="4">
                  <c:v>0.85</c:v>
                </c:pt>
                <c:pt idx="5">
                  <c:v>0.86</c:v>
                </c:pt>
                <c:pt idx="6">
                  <c:v>0.77</c:v>
                </c:pt>
                <c:pt idx="7">
                  <c:v>0.97</c:v>
                </c:pt>
                <c:pt idx="8">
                  <c:v>0.8</c:v>
                </c:pt>
                <c:pt idx="9">
                  <c:v>0</c:v>
                </c:pt>
                <c:pt idx="11">
                  <c:v>0.86</c:v>
                </c:pt>
                <c:pt idx="12">
                  <c:v>0.82</c:v>
                </c:pt>
                <c:pt idx="13">
                  <c:v>0.82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370E4A32-5435-4877-8A2E-FE461E179AA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0F6B6561-2CF6-4DE6-B404-AC573CBDDF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3DAF90C2-D8D0-468F-BC93-76A2B1FE2E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0048578F-8D04-4065-B959-39D2906E3E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5AF71493-5CA6-4F3C-A38A-6001A824F9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D7F66161-44DB-428A-B6EF-2833A9AD28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42F34D6C-BD39-45FE-8CC0-63B8AE33B3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7EA6D097-D03D-4A67-8B2C-78C43E4D46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42666C37-F305-4A6E-9CEB-D180F63193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0.15000000000000002</c:v>
                </c:pt>
                <c:pt idx="5">
                  <c:v>0.14000000000000001</c:v>
                </c:pt>
                <c:pt idx="6">
                  <c:v>0.22999999999999998</c:v>
                </c:pt>
                <c:pt idx="7">
                  <c:v>3.0000000000000027E-2</c:v>
                </c:pt>
                <c:pt idx="8">
                  <c:v>0.19999999999999996</c:v>
                </c:pt>
                <c:pt idx="9">
                  <c:v>1</c:v>
                </c:pt>
                <c:pt idx="10">
                  <c:v>1</c:v>
                </c:pt>
                <c:pt idx="11">
                  <c:v>0.14000000000000001</c:v>
                </c:pt>
                <c:pt idx="12">
                  <c:v>0.18000000000000005</c:v>
                </c:pt>
                <c:pt idx="13">
                  <c:v>0.18000000000000005</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85%</c:v>
                  </c:pt>
                  <c:pt idx="4">
                    <c:v>85%</c:v>
                  </c:pt>
                  <c:pt idx="5">
                    <c:v>86%</c:v>
                  </c:pt>
                  <c:pt idx="6">
                    <c:v>77%</c:v>
                  </c:pt>
                  <c:pt idx="7">
                    <c:v>97%</c:v>
                  </c:pt>
                  <c:pt idx="8">
                    <c:v>80%</c:v>
                  </c:pt>
                  <c:pt idx="11">
                    <c:v>86%</c:v>
                  </c:pt>
                  <c:pt idx="12">
                    <c:v>82%</c:v>
                  </c:pt>
                  <c:pt idx="13">
                    <c:v>82%</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54BD2A03-245A-435B-9628-8DAF02D50D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CAD7BD5A-D06E-44FA-ACDD-CFF8B61C52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79AB176A-F939-4760-8C5E-6DD80FCBBA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AE615716-8F88-4652-8895-B70676970E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3205CEB1-760D-4E61-96F8-53A1ECB807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26B8CE4A-AB90-41B2-9B70-F4885A217CF7}"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79DEA918-7565-402C-BA77-4B1E8222E6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2BFC07B9-FA45-4403-890E-E72144CA90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06DE08C2-8D33-4941-A0D3-37529A9E86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32A6FB5C-E952-4C74-ACDE-F2CB4AEEE6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2605F130-9D34-43F4-A243-A8DD46EA1C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C2CECE92-019D-4372-9BE3-724224ADA0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C919A99F-B42B-4ED1-8CEE-20A0C5545F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4C2A5A60-DAF8-4743-AAA7-4A267C7BC3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0.86</c:v>
                </c:pt>
                <c:pt idx="2">
                  <c:v>0.82</c:v>
                </c:pt>
                <c:pt idx="3">
                  <c:v>0.78</c:v>
                </c:pt>
                <c:pt idx="4">
                  <c:v>0.75</c:v>
                </c:pt>
                <c:pt idx="5">
                  <c:v>0.83</c:v>
                </c:pt>
                <c:pt idx="7">
                  <c:v>0</c:v>
                </c:pt>
                <c:pt idx="8">
                  <c:v>0.76</c:v>
                </c:pt>
                <c:pt idx="9">
                  <c:v>0.83</c:v>
                </c:pt>
                <c:pt idx="10">
                  <c:v>0.83</c:v>
                </c:pt>
                <c:pt idx="11">
                  <c:v>0.85</c:v>
                </c:pt>
                <c:pt idx="12">
                  <c:v>0.89</c:v>
                </c:pt>
                <c:pt idx="13">
                  <c:v>0.89</c:v>
                </c:pt>
                <c:pt idx="14">
                  <c:v>0.9</c:v>
                </c:pt>
                <c:pt idx="15">
                  <c:v>0.91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739DFB55-8601-40F9-9E21-7A72CED7FF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40685C0A-3BF9-48BF-A920-BA53DDEF95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88BA4508-2A8D-4088-9C54-CDC198410A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3DA54709-4BD7-47EE-91EB-8FD220457F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E399C892-8D1C-48B3-969B-9A4C9066AA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886AB18A-28E9-453B-A2B6-8014ED89A7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24668F47-8AF6-440D-877B-144157B2A7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D4E8303A-CF0E-40E2-815C-BB88680E8D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ED3BA5D2-AE84-450B-8798-1662D8C8C8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920DCD6B-86BF-49F3-A379-2135C5631A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CC299ABA-1D31-4D84-BB39-143FF3A226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662E4968-5B33-470C-853B-E88BEAFB2B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F1A47E99-C42A-48CA-88E4-B464AB0476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0.14000000000000001</c:v>
                </c:pt>
                <c:pt idx="2">
                  <c:v>0.18000000000000005</c:v>
                </c:pt>
                <c:pt idx="3">
                  <c:v>0.21999999999999997</c:v>
                </c:pt>
                <c:pt idx="4">
                  <c:v>0.25</c:v>
                </c:pt>
                <c:pt idx="5">
                  <c:v>0.17000000000000004</c:v>
                </c:pt>
                <c:pt idx="6">
                  <c:v>1</c:v>
                </c:pt>
                <c:pt idx="7">
                  <c:v>1</c:v>
                </c:pt>
                <c:pt idx="8">
                  <c:v>0.24</c:v>
                </c:pt>
                <c:pt idx="9">
                  <c:v>0.17000000000000004</c:v>
                </c:pt>
                <c:pt idx="10">
                  <c:v>0.17000000000000004</c:v>
                </c:pt>
                <c:pt idx="11">
                  <c:v>0.15000000000000002</c:v>
                </c:pt>
                <c:pt idx="12">
                  <c:v>0.10999999999999999</c:v>
                </c:pt>
                <c:pt idx="13">
                  <c:v>0.10999999999999999</c:v>
                </c:pt>
                <c:pt idx="14">
                  <c:v>9.9999999999999978E-2</c:v>
                </c:pt>
                <c:pt idx="15">
                  <c:v>8.9999999999999969E-2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86%</c:v>
                  </c:pt>
                  <c:pt idx="2">
                    <c:v>82%</c:v>
                  </c:pt>
                  <c:pt idx="3">
                    <c:v>78%</c:v>
                  </c:pt>
                  <c:pt idx="4">
                    <c:v>75%</c:v>
                  </c:pt>
                  <c:pt idx="5">
                    <c:v>83%</c:v>
                  </c:pt>
                  <c:pt idx="8">
                    <c:v>76%</c:v>
                  </c:pt>
                  <c:pt idx="9">
                    <c:v>83%</c:v>
                  </c:pt>
                  <c:pt idx="10">
                    <c:v>83%</c:v>
                  </c:pt>
                  <c:pt idx="11">
                    <c:v>85%</c:v>
                  </c:pt>
                  <c:pt idx="12">
                    <c:v>89%</c:v>
                  </c:pt>
                  <c:pt idx="13">
                    <c:v>89%</c:v>
                  </c:pt>
                  <c:pt idx="14">
                    <c:v>90%</c:v>
                  </c:pt>
                  <c:pt idx="15">
                    <c:v>91%</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549D5A9D-B87C-4A57-9AC0-87C7E54B142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980E3F3A-8D44-439B-8B72-2C1CF4FAC58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D9247E04-3DC6-4E55-99F5-49CC66A99B3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2034B834-101B-4444-B96E-624FEC72D4A2}"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420F6145-7F8F-4B95-A94D-12AADC5A97E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7CF01DF3-4758-43B5-8CDE-EF7AA3EA335C}"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70F7730D-BD85-4239-9312-2777A493DB6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0.85</c:v>
                </c:pt>
                <c:pt idx="3">
                  <c:v>0</c:v>
                </c:pt>
                <c:pt idx="5">
                  <c:v>0.85</c:v>
                </c:pt>
                <c:pt idx="6">
                  <c:v>0.83</c:v>
                </c:pt>
                <c:pt idx="7">
                  <c:v>0.85</c:v>
                </c:pt>
                <c:pt idx="8">
                  <c:v>0.87</c:v>
                </c:pt>
                <c:pt idx="9">
                  <c:v>0.87</c:v>
                </c:pt>
                <c:pt idx="13">
                  <c:v>0.83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A12BA1C1-2F75-461D-BF4A-69615E5D076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8B4C335B-AF2E-4DCB-9249-939ACB9C8C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C1E80261-EB77-4390-92FF-5582E19F9C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F70B8F11-0977-4D65-AC7D-7D49D011AC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C47CEABD-1A24-4F6F-B174-8E9C9D8CA9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6DF0A89F-6851-4C8A-99C1-2D8B2E7E43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43993EF8-3196-4231-BBFD-AC3EB90722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0.15000000000000002</c:v>
                </c:pt>
                <c:pt idx="2">
                  <c:v>1</c:v>
                </c:pt>
                <c:pt idx="3">
                  <c:v>1</c:v>
                </c:pt>
                <c:pt idx="4">
                  <c:v>1</c:v>
                </c:pt>
                <c:pt idx="5">
                  <c:v>0.15000000000000002</c:v>
                </c:pt>
                <c:pt idx="6">
                  <c:v>0.17000000000000004</c:v>
                </c:pt>
                <c:pt idx="7">
                  <c:v>0.15000000000000002</c:v>
                </c:pt>
                <c:pt idx="8">
                  <c:v>0.13</c:v>
                </c:pt>
                <c:pt idx="9">
                  <c:v>0.13</c:v>
                </c:pt>
                <c:pt idx="10">
                  <c:v>1</c:v>
                </c:pt>
                <c:pt idx="11">
                  <c:v>1</c:v>
                </c:pt>
                <c:pt idx="12">
                  <c:v>1</c:v>
                </c:pt>
                <c:pt idx="13">
                  <c:v>0.17000000000000004</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85%</c:v>
                  </c:pt>
                  <c:pt idx="5">
                    <c:v>85%</c:v>
                  </c:pt>
                  <c:pt idx="6">
                    <c:v>83%</c:v>
                  </c:pt>
                  <c:pt idx="7">
                    <c:v>85%</c:v>
                  </c:pt>
                  <c:pt idx="8">
                    <c:v>87%</c:v>
                  </c:pt>
                  <c:pt idx="9">
                    <c:v>87%</c:v>
                  </c:pt>
                  <c:pt idx="13">
                    <c:v>83%</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70DA2A23-3E8B-410A-93CA-A58C7226A9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374F80B8-EF60-44AE-8DE0-0FFD2D1095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346613BC-4243-4232-B8F4-C371DDD0D2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49C98A08-2E33-4E96-A9C5-E78F18D733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3D7A9FFF-9450-4630-91CC-8C8A388C8B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9971923A-989B-40E7-9B61-CD36DA9351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17F5C309-886F-4F20-B70E-6D53FD9C59AB}"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118D2A59-24E8-488E-B378-EF484D5D4E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F84AD400-C0E5-40A9-B584-3CB7D00DB9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E9B2B735-0497-4C79-B3B3-B415E8F308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33831454-0929-47D0-B212-AC0B72EB56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00AD91E0-C439-4494-954C-8E9DE386CF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2CAED7CF-5185-4AD9-B28D-24FC7E4063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0EF8A639-73C9-4220-A0E9-5360F8B447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878DD6A2-0B2C-47F6-852B-C2132CD5DA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0274396B-7385-4FEA-9F24-A4ECF892D6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A13BE5E0-46BD-4688-8BE1-2AD9BDF7BC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0.87</c:v>
                </c:pt>
                <c:pt idx="2">
                  <c:v>0.86</c:v>
                </c:pt>
                <c:pt idx="3">
                  <c:v>0.82</c:v>
                </c:pt>
                <c:pt idx="4">
                  <c:v>0.84</c:v>
                </c:pt>
                <c:pt idx="5">
                  <c:v>0.85</c:v>
                </c:pt>
                <c:pt idx="6">
                  <c:v>0.91</c:v>
                </c:pt>
                <c:pt idx="7">
                  <c:v>0.88</c:v>
                </c:pt>
                <c:pt idx="8">
                  <c:v>0.86</c:v>
                </c:pt>
                <c:pt idx="9">
                  <c:v>0.87</c:v>
                </c:pt>
                <c:pt idx="10">
                  <c:v>0.89</c:v>
                </c:pt>
                <c:pt idx="11">
                  <c:v>0.83</c:v>
                </c:pt>
                <c:pt idx="12">
                  <c:v>0.84</c:v>
                </c:pt>
                <c:pt idx="13">
                  <c:v>0.8</c:v>
                </c:pt>
                <c:pt idx="14">
                  <c:v>0.84</c:v>
                </c:pt>
                <c:pt idx="15">
                  <c:v>0.86</c:v>
                </c:pt>
                <c:pt idx="16">
                  <c:v>0.83</c:v>
                </c:pt>
                <c:pt idx="17">
                  <c:v>0.85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E4CFFE6D-7262-45AB-8DD0-FEEA4FD466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0931FA1B-742D-4C5C-8D97-CC57727B6B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36E3C067-8E8A-4ACA-99B6-8D6D2F09DA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9AD21E29-749E-4396-9382-AE5231CD75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2F8DDF54-6BA4-4E91-BB0E-5989D4E639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5568D184-2680-43B1-AFAD-9FF70F2C3F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43E4469B-91D6-4322-AD97-E34F7550B8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02F10D27-C968-44C5-980F-8173546AC0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89966806-C394-425A-B086-702C39C766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024C5209-DCB5-4BF8-9B89-A40296DAF0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10044D2F-05BC-4534-91E7-EF23313047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FF59EDB4-28C3-4F63-80FD-00857B0C75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CCCE780B-3B0A-40FB-9B05-7DB2763B4D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AE5523A5-77B8-40E4-A5D5-7C055E47E9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C106291B-B9CE-459F-B8E1-E0D781B001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49ECDDC8-9617-42C8-9891-7874441D18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29C1DDE0-B2E7-4931-8B3A-06C53CF731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0.13</c:v>
                </c:pt>
                <c:pt idx="2">
                  <c:v>0.14000000000000001</c:v>
                </c:pt>
                <c:pt idx="3">
                  <c:v>0.18000000000000005</c:v>
                </c:pt>
                <c:pt idx="4">
                  <c:v>0.16000000000000003</c:v>
                </c:pt>
                <c:pt idx="5">
                  <c:v>0.15000000000000002</c:v>
                </c:pt>
                <c:pt idx="6">
                  <c:v>8.9999999999999969E-2</c:v>
                </c:pt>
                <c:pt idx="7">
                  <c:v>0.12</c:v>
                </c:pt>
                <c:pt idx="8">
                  <c:v>0.14000000000000001</c:v>
                </c:pt>
                <c:pt idx="9">
                  <c:v>0.13</c:v>
                </c:pt>
                <c:pt idx="10">
                  <c:v>0.10999999999999999</c:v>
                </c:pt>
                <c:pt idx="11">
                  <c:v>0.17000000000000004</c:v>
                </c:pt>
                <c:pt idx="12">
                  <c:v>0.16000000000000003</c:v>
                </c:pt>
                <c:pt idx="13">
                  <c:v>0.19999999999999996</c:v>
                </c:pt>
                <c:pt idx="14">
                  <c:v>0.16000000000000003</c:v>
                </c:pt>
                <c:pt idx="15">
                  <c:v>0.14000000000000001</c:v>
                </c:pt>
                <c:pt idx="16">
                  <c:v>0.17000000000000004</c:v>
                </c:pt>
                <c:pt idx="17">
                  <c:v>0.15000000000000002</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87%</c:v>
                  </c:pt>
                  <c:pt idx="2">
                    <c:v>86%</c:v>
                  </c:pt>
                  <c:pt idx="3">
                    <c:v>82%</c:v>
                  </c:pt>
                  <c:pt idx="4">
                    <c:v>84%</c:v>
                  </c:pt>
                  <c:pt idx="5">
                    <c:v>85%</c:v>
                  </c:pt>
                  <c:pt idx="6">
                    <c:v>91%</c:v>
                  </c:pt>
                  <c:pt idx="7">
                    <c:v>88%</c:v>
                  </c:pt>
                  <c:pt idx="8">
                    <c:v>86%</c:v>
                  </c:pt>
                  <c:pt idx="9">
                    <c:v>87%</c:v>
                  </c:pt>
                  <c:pt idx="10">
                    <c:v>89%</c:v>
                  </c:pt>
                  <c:pt idx="11">
                    <c:v>83%</c:v>
                  </c:pt>
                  <c:pt idx="12">
                    <c:v>84%</c:v>
                  </c:pt>
                  <c:pt idx="13">
                    <c:v>80%</c:v>
                  </c:pt>
                  <c:pt idx="14">
                    <c:v>84%</c:v>
                  </c:pt>
                  <c:pt idx="15">
                    <c:v>86%</c:v>
                  </c:pt>
                  <c:pt idx="16">
                    <c:v>83%</c:v>
                  </c:pt>
                  <c:pt idx="17">
                    <c:v>85%</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949138A9-1700-4F85-B2A9-E17BBA30EC3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325BDE86-1B5A-4E4F-80B6-95A59F38DDB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EDD9EE39-4D23-42F2-82B2-4A5CB7A5056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D13A6433-BDC6-4236-9B22-7AC93972159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1DE9699C-FC8B-43F8-9620-6D2DF1716AF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89742146-C807-46AB-A044-3C508E442FD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F7068CAB-1044-43E9-B40D-92D6CFBEB696}"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360B5C20-422A-46DD-A2BD-1903C47F9BC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F3D2F11E-269B-4405-8930-48FCDA32F53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14B62961-79DE-427A-8204-258A7EC3874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0.85</c:v>
                </c:pt>
                <c:pt idx="3">
                  <c:v>0</c:v>
                </c:pt>
                <c:pt idx="4" formatCode="0%">
                  <c:v>0.83</c:v>
                </c:pt>
                <c:pt idx="5" formatCode="0%">
                  <c:v>0.93</c:v>
                </c:pt>
                <c:pt idx="6" formatCode="0%">
                  <c:v>0.88</c:v>
                </c:pt>
                <c:pt idx="7" formatCode="0%">
                  <c:v>0.87</c:v>
                </c:pt>
                <c:pt idx="8" formatCode="0%">
                  <c:v>0.81</c:v>
                </c:pt>
                <c:pt idx="9" formatCode="0%">
                  <c:v>0.81</c:v>
                </c:pt>
                <c:pt idx="10" formatCode="0%">
                  <c:v>0.98</c:v>
                </c:pt>
                <c:pt idx="11" formatCode="0%">
                  <c:v>0.81</c:v>
                </c:pt>
                <c:pt idx="12" formatCode="0%">
                  <c:v>0.79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4AC7AA4D-07F0-4ED2-9D81-B4768D559835}"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D73435EB-FB91-49C3-9893-BE49FD692D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B8C9789C-1EA7-42FE-AF7E-B4244EE9E3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13173468-DCCA-4396-BB78-7742364601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3C29B49D-3EEA-4073-8183-04193280BD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2AAFB1D5-F199-45EA-AF22-1ED96CE220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08938EF7-455E-457F-8DB1-D2ED4CD371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F31D5441-71E0-4753-9E6E-C8DD0C255F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79338827-A09E-4CA2-B43C-CF0EED9CD7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87A6255B-D220-447E-B027-23C5FA219E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0.17000000000000004</c:v>
                </c:pt>
                <c:pt idx="5">
                  <c:v>6.9999999999999951E-2</c:v>
                </c:pt>
                <c:pt idx="6">
                  <c:v>0.12</c:v>
                </c:pt>
                <c:pt idx="7">
                  <c:v>0.13</c:v>
                </c:pt>
                <c:pt idx="8">
                  <c:v>0.18999999999999995</c:v>
                </c:pt>
                <c:pt idx="9">
                  <c:v>0.18999999999999995</c:v>
                </c:pt>
                <c:pt idx="10">
                  <c:v>2.0000000000000018E-2</c:v>
                </c:pt>
                <c:pt idx="11">
                  <c:v>0.18999999999999995</c:v>
                </c:pt>
                <c:pt idx="12">
                  <c:v>0.20999999999999996</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85%</c:v>
                  </c:pt>
                  <c:pt idx="4">
                    <c:v>83%</c:v>
                  </c:pt>
                  <c:pt idx="5">
                    <c:v>93%</c:v>
                  </c:pt>
                  <c:pt idx="6">
                    <c:v>88%</c:v>
                  </c:pt>
                  <c:pt idx="7">
                    <c:v>87%</c:v>
                  </c:pt>
                  <c:pt idx="8">
                    <c:v>81%</c:v>
                  </c:pt>
                  <c:pt idx="9">
                    <c:v>81%</c:v>
                  </c:pt>
                  <c:pt idx="10">
                    <c:v>98%</c:v>
                  </c:pt>
                  <c:pt idx="11">
                    <c:v>81%</c:v>
                  </c:pt>
                  <c:pt idx="12">
                    <c:v>79%</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F419C1DD-3CE4-4ABA-B5FB-05F3196C2A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717C4A66-2D58-4042-9C1E-FC6EEF2158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8CC77314-961B-436B-A937-2D830F35F0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6602AE7E-21CE-47C4-89C7-0DBFD56630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8B09EBAE-A9DC-4875-AED2-0E4C694A7A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EFFBF7AC-2B62-4FFB-AD2C-9F01ED5E45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87279A5F-224C-4030-8887-E4E2FEA961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0.86</c:v>
                </c:pt>
                <c:pt idx="2">
                  <c:v>0.79</c:v>
                </c:pt>
                <c:pt idx="3">
                  <c:v>0.85</c:v>
                </c:pt>
                <c:pt idx="4">
                  <c:v>0.91</c:v>
                </c:pt>
                <c:pt idx="5">
                  <c:v>0.73</c:v>
                </c:pt>
                <c:pt idx="7" formatCode="0%;;">
                  <c:v>0</c:v>
                </c:pt>
                <c:pt idx="8" formatCode="0%;;">
                  <c:v>0.84</c:v>
                </c:pt>
                <c:pt idx="9" formatCode="0%;;">
                  <c:v>0.86</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315DCD2E-3DAF-4C79-A6FD-2288B46486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6A5E50F3-E4CB-410F-810F-9F55D3E72D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3E2443E3-D902-4558-94E2-58DB726BF5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5AF719D5-74CD-4EAB-ADEE-FA8313B925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6AEF396B-F51F-4A43-B217-AD29CB6B85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42D16994-FBCE-41CE-90DF-B5C85C1045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433942E1-D468-404D-B20A-2B3D46699F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0.14000000000000001</c:v>
                </c:pt>
                <c:pt idx="2">
                  <c:v>0.20999999999999996</c:v>
                </c:pt>
                <c:pt idx="3">
                  <c:v>0.15000000000000002</c:v>
                </c:pt>
                <c:pt idx="4">
                  <c:v>8.9999999999999969E-2</c:v>
                </c:pt>
                <c:pt idx="5">
                  <c:v>0.27</c:v>
                </c:pt>
                <c:pt idx="6">
                  <c:v>1</c:v>
                </c:pt>
                <c:pt idx="7">
                  <c:v>1</c:v>
                </c:pt>
                <c:pt idx="8">
                  <c:v>0.16000000000000003</c:v>
                </c:pt>
                <c:pt idx="9">
                  <c:v>0.14000000000000001</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86%</c:v>
                  </c:pt>
                  <c:pt idx="2">
                    <c:v>79%</c:v>
                  </c:pt>
                  <c:pt idx="3">
                    <c:v>85%</c:v>
                  </c:pt>
                  <c:pt idx="4">
                    <c:v>91%</c:v>
                  </c:pt>
                  <c:pt idx="5">
                    <c:v>73%</c:v>
                  </c:pt>
                  <c:pt idx="8">
                    <c:v>84%</c:v>
                  </c:pt>
                  <c:pt idx="9">
                    <c:v>86%</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80</c:v>
                </c:pt>
                <c:pt idx="1">
                  <c:v>76</c:v>
                </c:pt>
                <c:pt idx="2">
                  <c:v>69</c:v>
                </c:pt>
                <c:pt idx="3">
                  <c:v>66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0-69FB-4CA3-922D-A302C3A29164}"/>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20</c:v>
                </c:pt>
                <c:pt idx="1">
                  <c:v>24</c:v>
                </c:pt>
                <c:pt idx="2">
                  <c:v>31</c:v>
                </c:pt>
                <c:pt idx="3">
                  <c:v>34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28</c:v>
                </c:pt>
                <c:pt idx="1">
                  <c:v>38</c:v>
                </c:pt>
                <c:pt idx="2">
                  <c:v>34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c:v>
                </c:pt>
                <c:pt idx="1">
                  <c:v>0.5</c:v>
                </c:pt>
                <c:pt idx="2">
                  <c:v>0.52</c:v>
                </c:pt>
                <c:pt idx="3">
                  <c:v>0.53</c:v>
                </c:pt>
                <c:pt idx="4">
                  <c:v>0.56000000000000005</c:v>
                </c:pt>
                <c:pt idx="5">
                  <c:v>0.56000000000000005</c:v>
                </c:pt>
                <c:pt idx="6">
                  <c:v>0.61</c:v>
                </c:pt>
                <c:pt idx="7">
                  <c:v>0.61</c:v>
                </c:pt>
                <c:pt idx="8">
                  <c:v>0.62</c:v>
                </c:pt>
                <c:pt idx="9">
                  <c:v>0.62</c:v>
                </c:pt>
                <c:pt idx="10">
                  <c:v>0.64</c:v>
                </c:pt>
                <c:pt idx="11">
                  <c:v>0.64</c:v>
                </c:pt>
                <c:pt idx="12">
                  <c:v>0.64</c:v>
                </c:pt>
                <c:pt idx="13">
                  <c:v>0.64</c:v>
                </c:pt>
                <c:pt idx="14">
                  <c:v>0.66</c:v>
                </c:pt>
                <c:pt idx="15">
                  <c:v>0.66</c:v>
                </c:pt>
                <c:pt idx="16">
                  <c:v>0.66</c:v>
                </c:pt>
                <c:pt idx="17">
                  <c:v>0.67</c:v>
                </c:pt>
                <c:pt idx="18">
                  <c:v>0.68</c:v>
                </c:pt>
                <c:pt idx="19">
                  <c:v>0.68</c:v>
                </c:pt>
                <c:pt idx="20">
                  <c:v>0.69</c:v>
                </c:pt>
                <c:pt idx="21">
                  <c:v>0.69</c:v>
                </c:pt>
                <c:pt idx="22">
                  <c:v>0.69</c:v>
                </c:pt>
                <c:pt idx="23">
                  <c:v>0.7</c:v>
                </c:pt>
                <c:pt idx="24">
                  <c:v>0.7</c:v>
                </c:pt>
                <c:pt idx="25">
                  <c:v>0.71</c:v>
                </c:pt>
                <c:pt idx="26">
                  <c:v>0.71</c:v>
                </c:pt>
                <c:pt idx="27">
                  <c:v>0.71</c:v>
                </c:pt>
                <c:pt idx="28">
                  <c:v>0.72</c:v>
                </c:pt>
                <c:pt idx="29">
                  <c:v>0.72</c:v>
                </c:pt>
                <c:pt idx="30">
                  <c:v>0.73</c:v>
                </c:pt>
                <c:pt idx="31">
                  <c:v>0.73</c:v>
                </c:pt>
                <c:pt idx="32">
                  <c:v>0.73</c:v>
                </c:pt>
                <c:pt idx="33">
                  <c:v>0.73</c:v>
                </c:pt>
                <c:pt idx="34">
                  <c:v>0.73</c:v>
                </c:pt>
                <c:pt idx="35">
                  <c:v>0.74</c:v>
                </c:pt>
                <c:pt idx="36">
                  <c:v>0.74</c:v>
                </c:pt>
                <c:pt idx="37">
                  <c:v>0.77</c:v>
                </c:pt>
                <c:pt idx="38">
                  <c:v>0.77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pt idx="35">
                  <c:v>0.66</c:v>
                </c:pt>
                <c:pt idx="36">
                  <c:v>0.66</c:v>
                </c:pt>
                <c:pt idx="37">
                  <c:v>0.66</c:v>
                </c:pt>
                <c:pt idx="38">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0.56000000000000005</c:v>
                </c:pt>
                <c:pt idx="1">
                  <c:v>0.21</c:v>
                </c:pt>
                <c:pt idx="2">
                  <c:v>0.12</c:v>
                </c:pt>
                <c:pt idx="3">
                  <c:v>0.16</c:v>
                </c:pt>
                <c:pt idx="4">
                  <c:v>0.03</c:v>
                </c:pt>
                <c:pt idx="5">
                  <c:v>0.38</c:v>
                </c:pt>
                <c:pt idx="6">
                  <c:v>0.21</c:v>
                </c:pt>
                <c:pt idx="7">
                  <c:v>0.03</c:v>
                </c:pt>
                <c:pt idx="8">
                  <c:v>0.08</c:v>
                </c:pt>
                <c:pt idx="9">
                  <c:v>0.05</c:v>
                </c:pt>
                <c:pt idx="10">
                  <c:v>0.08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63</c:v>
                </c:pt>
                <c:pt idx="1">
                  <c:v>68</c:v>
                </c:pt>
                <c:pt idx="2">
                  <c:v>52</c:v>
                </c:pt>
                <c:pt idx="3">
                  <c:v>42</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37</c:v>
                </c:pt>
                <c:pt idx="1">
                  <c:v>32</c:v>
                </c:pt>
                <c:pt idx="2">
                  <c:v>48</c:v>
                </c:pt>
                <c:pt idx="3">
                  <c:v>58</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42</c:v>
                </c:pt>
                <c:pt idx="1">
                  <c:v>58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67</c:v>
                </c:pt>
                <c:pt idx="1">
                  <c:v>65</c:v>
                </c:pt>
                <c:pt idx="2">
                  <c:v>48</c:v>
                </c:pt>
                <c:pt idx="3">
                  <c:v>41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17</c:v>
                </c:pt>
                <c:pt idx="1">
                  <c:v>18</c:v>
                </c:pt>
                <c:pt idx="2">
                  <c:v>30</c:v>
                </c:pt>
                <c:pt idx="3">
                  <c:v>39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15</c:v>
                </c:pt>
                <c:pt idx="1">
                  <c:v>26</c:v>
                </c:pt>
                <c:pt idx="2">
                  <c:v>19</c:v>
                </c:pt>
                <c:pt idx="3">
                  <c:v>18</c:v>
                </c:pt>
                <c:pt idx="4">
                  <c:v>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31552" y="2175323"/>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lgn="l">
              <a:lnSpc>
                <a:spcPct val="110000"/>
              </a:lnSpc>
            </a:pPr>
            <a:r>
              <a:rPr kumimoji="0" lang="en-GB" sz="48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SUSSEX ICS</a:t>
            </a:r>
            <a:endParaRPr lang="en-GB"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031873"/>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SUSSEX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SUSSEX ICS, 53,642</a:t>
            </a:r>
            <a:r>
              <a:rPr lang="en-GB" sz="1600"/>
              <a:t> questionnaires were sent out, and </a:t>
            </a:r>
            <a:r>
              <a:rPr lang="en-GB" sz="1600" b="1">
                <a:solidFill>
                  <a:srgbClr val="005EB8"/>
                </a:solidFill>
              </a:rPr>
              <a:t>19,006</a:t>
            </a:r>
            <a:r>
              <a:rPr lang="en-GB" sz="1600"/>
              <a:t> were returned completed. This represents a response rate of </a:t>
            </a:r>
            <a:r>
              <a:rPr lang="en-GB" sz="1600" b="1">
                <a:solidFill>
                  <a:srgbClr val="005EB8"/>
                </a:solidFill>
              </a:rPr>
              <a:t>35%</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43265250"/>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6991235"/>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6393272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3312694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1254419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7582226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712516772"/>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(18,735); ICS 2022 (17,889); ICS 2021 (22,546); ICS 2020 (19,426); PCN bases range from 180 to 1,061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28587121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84463710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704597716"/>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892705517"/>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57121679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358633219"/>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65%</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74%</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458664935"/>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651911556"/>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4091960042"/>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37361584"/>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0441132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HAYWARDS HEATH VILLAGES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CHANCTONBURY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372711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33658273"/>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(18,735); PCN bases range from 180 to 1,061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78588367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65487677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63094703"/>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80726775"/>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114338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2181749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5823659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4211885325"/>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(18,091); ICS 2022 (17,204); ICS 2021 (21,724); ICS 2020 (19,122); PCN bases range from 173 to 1,011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14344881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82473907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2106152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001802602"/>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270471482"/>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038938666"/>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6560054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10051105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0195228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CRAWLEY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SHOREHAM AND SOUTHWICK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244585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589724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5282762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(18,091); PCN bases range from 173 to 1,011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5838702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48724321"/>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276841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202171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5881136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4085442359"/>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(18,272); ICS 2022 (17,207); ICS 2021 (21,952); ICS 2020 (19,425); PCN bases range from 173 to 1,026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6040968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9551314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1215115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64422793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08307876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718543489"/>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5058288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9260329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HAYWARDS HEATH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HORSHAM COLLABORATIVE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86867970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835146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3076781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(18,272); PCN bases range from 173 to 1,026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36360366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5241931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83043900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(18,817); PCN bases range from 179 to 1,060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45158975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273317085"/>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2795061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8071005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4885984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40211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7376502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131135130"/>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(10,431); ICS 2022 (9,925); ICS 2021 (11,089); ICS 2020 (7,823); PCN bases range from 92 to 595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8655244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1293356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7552446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700891508"/>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72208486"/>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26047921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(40%)</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0056241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0863937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SEAFORD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ALPS GROUP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HOVE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40542358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578356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707473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(10,431); PCN bases range from 92 to 595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15221096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817519527"/>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655067783"/>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4101116416"/>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938769619"/>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340964434"/>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(14,074); ICS 2022 (13,185); ICS 2021 (15,532); PCN bases range from 121 to 769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3475846210"/>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4175784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34357472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581125919"/>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21046156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227977522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269394642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62414413"/>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5074508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EASTBOURNE EAST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SHOREHAM AND SOUTHWICK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009373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496803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61455008"/>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(14,074); PCN bases range from 121 to 769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86956510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374672978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474205711"/>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876371779"/>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3008262159"/>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(15,714); ICS 2022 (14,963); ICS 2021 (19,209); PCN bases range from 148 to 847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2500207989"/>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360974373"/>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401118084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24081636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(13%)</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89758664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788889992"/>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SUSSEX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956698172"/>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335902460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6583118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6952904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EASTBOURNE EAST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HORSHAM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25877524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3571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19777586"/>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(15,714); PCN bases range from 148 to 847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63432387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450716391"/>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(2,477)</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17809701"/>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07847552"/>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77861738"/>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51542134"/>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01038299"/>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2862685755"/>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(17,773); ICS 2022 (16,810); ICS 2021 (20,862); ICS 2020 (18,344); PCN bases range from 163 to 984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25360510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9379819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19418804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112010303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11967484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325779290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8276408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27340932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6574441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HOVE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BEXHILL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3005940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574540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87250728"/>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(17,773); PCN bases range from 163 to 984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87465814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0709995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4003496594"/>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1566499055"/>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(17,479); PCN bases range from 165 to 979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755520819"/>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62816401"/>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23614427"/>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84585966"/>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85218648"/>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92098312"/>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1350557104"/>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(17,051); ICS 2022 (16,210); ICS 2021 (20,223); PCN bases range from 154 to 966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41388245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3994626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6837735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944042369"/>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59852860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189751808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5206455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1365076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HOVE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HEALTHY CRAWLEY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SHOREHAM AND SOUTHWICK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0282732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626240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06188071"/>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(17,051); PCN bases range from 154 to 966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90870301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84875069"/>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94639189"/>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5894459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766906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1635932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707028365"/>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(15,760); ICS 2022 (15,029); ICS 2021 (19,697); ICS 2020 (18,095); PCN bases range from 143 to 867</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0123934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620638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27650861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206718911"/>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849258003"/>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3066406236"/>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3456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64087994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097727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HORSHAM COLLABORATIVE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SHOREHAM AND SOUTHWICK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HOVE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6520706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491916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47167073"/>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(15,760); PCN bases range from 143 to 867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1564242239"/>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0957202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2818657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9407139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0513801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7019836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90470190"/>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(17,508); ICS 2022 (16,704); ICS 2021 (20,936); ICS 2020 (18,582); PCN bases range from 166 to 979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7620865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71649680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42490714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427320197"/>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977170890"/>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06788449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0854517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300454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601025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0430799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0360957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33751620"/>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(17,313); ICS 2022 (16,457); ICS 2021 (20,559); ICS 2020 (18,541); PCN bases range from 165 to 974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0446185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21470455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657244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711716827"/>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738748674"/>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05269434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7632780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7857083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3168913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1802311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425562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85352883"/>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(17,033); ICS 2022 (16,225); ICS 2021 (20,775); ICS 2020 (18,554); PCN bases range from 160 to 948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5938462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5611426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9103282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40126636"/>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1983314811"/>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23137037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7715059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1440638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2945583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7944353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5481888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26227535"/>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(7,266); ICS 2022 (6,873); ICS 2021 (8,688); ICS 2020 (7,019); PCN bases range from 64 to 487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17480591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1934472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7867143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412398299"/>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7191337"/>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287931967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7286593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3271312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360942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4707276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3885233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21239617"/>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(15,537); ICS 2022 (14,821); ICS 2021 (18,421); ICS 2020 (16,661); PCN bases range from 151 to 861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897662368"/>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24126965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1294708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1721542661"/>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527168550"/>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68057324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0607784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1111197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156038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892225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8364433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82674314"/>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(17,295); ICS 2022 (16,467); ICS 2021 (20,695); ICS 2020 (18,361); PCN bases range from 162 to 969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345157604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4658569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5678643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253544218"/>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3285397615"/>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70704668"/>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9248334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9510235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501218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7076241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8107746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1029727644"/>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48638416"/>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(17,310); ICS 2022 (16,512); ICS 2021 (20,698); ICS 2020 (18,285); PCN bases range from 165 to 973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2051649129"/>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6539762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4445646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811340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374398708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202608221"/>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 to 9,852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241685985"/>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120 to 15,417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193291550"/>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74 to 16,717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977431172"/>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491 to 3,868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051282164"/>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716834456"/>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196197386"/>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062356703"/>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9964224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SUSSEX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00917425"/>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143998486"/>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(17,033).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62917320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977140711"/>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5,790</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446229407"/>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4116521686"/>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923207268"/>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1,534 to 4,607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4100354081"/>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135 to 5,133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2384971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SUSSEX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3091929893"/>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(17,033).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340070406"/>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587359657"/>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612523921"/>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4225618774"/>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321561228"/>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076830474"/>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 to 9,136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680632911"/>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183 to 15,769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541193123"/>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3,649 to 13,060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8618915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SUSSEX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279261259"/>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(17,033).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51850924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80480176"/>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01762213"/>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77023320"/>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93167346"/>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65524193"/>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153604498"/>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(7,223); ICS 2022 (6,678); ICS 2021 (8,205); ICS 2020 (7,799); PCN bases range from 69 to 434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503170339"/>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60827151"/>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356029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77340631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058379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13302958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6357208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0117158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REGIS HEALTHCARE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HOVE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CRAWLEY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615277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16031575"/>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(7,223); PCN bases range from 69 to 434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66021000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71612479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90137362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(3,298)</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21%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57168042"/>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58135086"/>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165606602"/>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(3,003); ICS 2022 (2,668); ICS 2021 (3,141); ICS 2020 (3,038).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1889772577"/>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13793698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25053444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3964031935"/>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475456914"/>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SUSSEX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02346333"/>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38698695"/>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96770209"/>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5455912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8468745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1204238583"/>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394475841"/>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SUSSEX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178254325"/>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(3,135); ICS 2022 (2,779); ICS 2021 (3,240); ICS 2020 (3,112).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p188="http://schemas.microsoft.com/office/powerpoint/2018/8/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a14="http://schemas.microsoft.com/office/drawing/2010/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Props1.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19642</TotalTime>
  <Words>11387</Words>
  <Application>Microsoft Office PowerPoint</Application>
  <PresentationFormat>Widescreen</PresentationFormat>
  <Paragraphs>2202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821</cp:revision>
  <dcterms:created xsi:type="dcterms:W3CDTF">2020-01-09T15:19:38Z</dcterms:created>
  <dcterms:modified xsi:type="dcterms:W3CDTF">2023-07-11T21:34:23Z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