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5" d="100"/>
          <a:sy n="105" d="100"/>
        </p:scale>
        <p:origin x="114" y="138"/>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3.6853637616053321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699214587076029E-3"/>
                  <c:y val="-0.1131453852867641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32</c:v>
                </c:pt>
                <c:pt idx="2">
                  <c:v>11</c:v>
                </c:pt>
                <c:pt idx="3">
                  <c:v>6</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0.66</c:v>
                </c:pt>
                <c:pt idx="1">
                  <c:v>0.69</c:v>
                </c:pt>
                <c:pt idx="2">
                  <c:v>0.69</c:v>
                </c:pt>
                <c:pt idx="3">
                  <c:v>0.73</c:v>
                </c:pt>
                <c:pt idx="4">
                  <c:v>0.73</c:v>
                </c:pt>
                <c:pt idx="5">
                  <c:v>0.74</c:v>
                </c:pt>
                <c:pt idx="6">
                  <c:v>0.75</c:v>
                </c:pt>
                <c:pt idx="7">
                  <c:v>0.75</c:v>
                </c:pt>
                <c:pt idx="8">
                  <c:v>0.76</c:v>
                </c:pt>
                <c:pt idx="9">
                  <c:v>0.76</c:v>
                </c:pt>
                <c:pt idx="10">
                  <c:v>0.76</c:v>
                </c:pt>
                <c:pt idx="11">
                  <c:v>0.77</c:v>
                </c:pt>
                <c:pt idx="12">
                  <c:v>0.78</c:v>
                </c:pt>
                <c:pt idx="13">
                  <c:v>0.78</c:v>
                </c:pt>
                <c:pt idx="14">
                  <c:v>0.79</c:v>
                </c:pt>
                <c:pt idx="15">
                  <c:v>0.79</c:v>
                </c:pt>
                <c:pt idx="16">
                  <c:v>0.79</c:v>
                </c:pt>
                <c:pt idx="17">
                  <c:v>0.8</c:v>
                </c:pt>
                <c:pt idx="18">
                  <c:v>0.8</c:v>
                </c:pt>
                <c:pt idx="19">
                  <c:v>0.8</c:v>
                </c:pt>
                <c:pt idx="20">
                  <c:v>0.8</c:v>
                </c:pt>
                <c:pt idx="21">
                  <c:v>0.8</c:v>
                </c:pt>
                <c:pt idx="22">
                  <c:v>0.8</c:v>
                </c:pt>
                <c:pt idx="23">
                  <c:v>0.81</c:v>
                </c:pt>
                <c:pt idx="24">
                  <c:v>0.81</c:v>
                </c:pt>
                <c:pt idx="25">
                  <c:v>0.82</c:v>
                </c:pt>
                <c:pt idx="26">
                  <c:v>0.82</c:v>
                </c:pt>
                <c:pt idx="27">
                  <c:v>0.83</c:v>
                </c:pt>
                <c:pt idx="28">
                  <c:v>0.84</c:v>
                </c:pt>
                <c:pt idx="29">
                  <c:v>0.84</c:v>
                </c:pt>
                <c:pt idx="30">
                  <c:v>0.85</c:v>
                </c:pt>
                <c:pt idx="31">
                  <c:v>0.85</c:v>
                </c:pt>
                <c:pt idx="32">
                  <c:v>0.85</c:v>
                </c:pt>
                <c:pt idx="33">
                  <c:v>0.86</c:v>
                </c:pt>
                <c:pt idx="34">
                  <c:v>0.86</c:v>
                </c:pt>
                <c:pt idx="35">
                  <c:v>0.86</c:v>
                </c:pt>
                <c:pt idx="36">
                  <c:v>0.87</c:v>
                </c:pt>
                <c:pt idx="37">
                  <c:v>0.89</c:v>
                </c:pt>
                <c:pt idx="38">
                  <c:v>0.93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pt idx="31">
                  <c:v>0.8</c:v>
                </c:pt>
                <c:pt idx="32">
                  <c:v>0.8</c:v>
                </c:pt>
                <c:pt idx="33">
                  <c:v>0.8</c:v>
                </c:pt>
                <c:pt idx="34">
                  <c:v>0.8</c:v>
                </c:pt>
                <c:pt idx="35">
                  <c:v>0.8</c:v>
                </c:pt>
                <c:pt idx="36">
                  <c:v>0.8</c:v>
                </c:pt>
                <c:pt idx="37">
                  <c:v>0.8</c:v>
                </c:pt>
                <c:pt idx="38">
                  <c:v>0.8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0.51</c:v>
                </c:pt>
                <c:pt idx="1">
                  <c:v>0.22</c:v>
                </c:pt>
                <c:pt idx="2">
                  <c:v>0.36</c:v>
                </c:pt>
                <c:pt idx="3">
                  <c:v>0.2</c:v>
                </c:pt>
                <c:pt idx="4">
                  <c:v>0.05</c:v>
                </c:pt>
                <c:pt idx="5">
                  <c:v>0.24</c:v>
                </c:pt>
                <c:pt idx="6">
                  <c:v>0.1</c:v>
                </c:pt>
                <c:pt idx="7">
                  <c:v>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68</c:v>
                </c:pt>
                <c:pt idx="1">
                  <c:v>50</c:v>
                </c:pt>
                <c:pt idx="2">
                  <c:v>48</c:v>
                </c:pt>
                <c:pt idx="3">
                  <c:v>29</c:v>
                </c:pt>
                <c:pt idx="4">
                  <c:v>11</c:v>
                </c:pt>
                <c:pt idx="5">
                  <c:v>35</c:v>
                </c:pt>
                <c:pt idx="6">
                  <c:v>17</c:v>
                </c:pt>
                <c:pt idx="7">
                  <c:v>35</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37</c:v>
                </c:pt>
                <c:pt idx="1">
                  <c:v>6</c:v>
                </c:pt>
                <c:pt idx="2">
                  <c:v>26</c:v>
                </c:pt>
                <c:pt idx="3">
                  <c:v>13</c:v>
                </c:pt>
                <c:pt idx="4">
                  <c:v>1</c:v>
                </c:pt>
                <c:pt idx="5">
                  <c:v>17</c:v>
                </c:pt>
                <c:pt idx="6">
                  <c:v>4</c:v>
                </c:pt>
                <c:pt idx="7">
                  <c:v>13</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79F-4D8E-BC1E-9973DD9F7ED5}"/>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5.6188666731314639E-3"/>
                  <c:y val="-2.0233987746169562E-2"/>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25</c:v>
                </c:pt>
                <c:pt idx="1">
                  <c:v>35</c:v>
                </c:pt>
                <c:pt idx="2">
                  <c:v>13</c:v>
                </c:pt>
                <c:pt idx="3">
                  <c:v>17</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0.35</c:v>
                </c:pt>
                <c:pt idx="1">
                  <c:v>0.44</c:v>
                </c:pt>
                <c:pt idx="2">
                  <c:v>0.45</c:v>
                </c:pt>
                <c:pt idx="3">
                  <c:v>0.47</c:v>
                </c:pt>
                <c:pt idx="4">
                  <c:v>0.48</c:v>
                </c:pt>
                <c:pt idx="5">
                  <c:v>0.49</c:v>
                </c:pt>
                <c:pt idx="6">
                  <c:v>0.5</c:v>
                </c:pt>
                <c:pt idx="7">
                  <c:v>0.51</c:v>
                </c:pt>
                <c:pt idx="8">
                  <c:v>0.51</c:v>
                </c:pt>
                <c:pt idx="9">
                  <c:v>0.52</c:v>
                </c:pt>
                <c:pt idx="10">
                  <c:v>0.53</c:v>
                </c:pt>
                <c:pt idx="11">
                  <c:v>0.53</c:v>
                </c:pt>
                <c:pt idx="12">
                  <c:v>0.55000000000000004</c:v>
                </c:pt>
                <c:pt idx="13">
                  <c:v>0.55000000000000004</c:v>
                </c:pt>
                <c:pt idx="14">
                  <c:v>0.56000000000000005</c:v>
                </c:pt>
                <c:pt idx="15">
                  <c:v>0.56000000000000005</c:v>
                </c:pt>
                <c:pt idx="16">
                  <c:v>0.57999999999999996</c:v>
                </c:pt>
                <c:pt idx="17">
                  <c:v>0.57999999999999996</c:v>
                </c:pt>
                <c:pt idx="18">
                  <c:v>0.59</c:v>
                </c:pt>
                <c:pt idx="19">
                  <c:v>0.6</c:v>
                </c:pt>
                <c:pt idx="20">
                  <c:v>0.6</c:v>
                </c:pt>
                <c:pt idx="21">
                  <c:v>0.6</c:v>
                </c:pt>
                <c:pt idx="22">
                  <c:v>0.61</c:v>
                </c:pt>
                <c:pt idx="23">
                  <c:v>0.63</c:v>
                </c:pt>
                <c:pt idx="24">
                  <c:v>0.63</c:v>
                </c:pt>
                <c:pt idx="25">
                  <c:v>0.64</c:v>
                </c:pt>
                <c:pt idx="26">
                  <c:v>0.65</c:v>
                </c:pt>
                <c:pt idx="27">
                  <c:v>0.66</c:v>
                </c:pt>
                <c:pt idx="28">
                  <c:v>0.67</c:v>
                </c:pt>
                <c:pt idx="29">
                  <c:v>0.69</c:v>
                </c:pt>
                <c:pt idx="30">
                  <c:v>0.7</c:v>
                </c:pt>
                <c:pt idx="31">
                  <c:v>0.71</c:v>
                </c:pt>
                <c:pt idx="32">
                  <c:v>0.71</c:v>
                </c:pt>
                <c:pt idx="33">
                  <c:v>0.72</c:v>
                </c:pt>
                <c:pt idx="34">
                  <c:v>0.73</c:v>
                </c:pt>
                <c:pt idx="35">
                  <c:v>0.75</c:v>
                </c:pt>
                <c:pt idx="36">
                  <c:v>0.76</c:v>
                </c:pt>
                <c:pt idx="37">
                  <c:v>0.81</c:v>
                </c:pt>
                <c:pt idx="38">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pt idx="35">
                  <c:v>0.6</c:v>
                </c:pt>
                <c:pt idx="36">
                  <c:v>0.6</c:v>
                </c:pt>
                <c:pt idx="37">
                  <c:v>0.6</c:v>
                </c:pt>
                <c:pt idx="38">
                  <c:v>0.6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25</c:v>
                </c:pt>
                <c:pt idx="1">
                  <c:v>30</c:v>
                </c:pt>
                <c:pt idx="2">
                  <c:v>15</c:v>
                </c:pt>
                <c:pt idx="3">
                  <c:v>17</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0.36</c:v>
                </c:pt>
                <c:pt idx="1">
                  <c:v>0.38</c:v>
                </c:pt>
                <c:pt idx="2">
                  <c:v>0.39</c:v>
                </c:pt>
                <c:pt idx="3">
                  <c:v>0.42</c:v>
                </c:pt>
                <c:pt idx="4">
                  <c:v>0.43</c:v>
                </c:pt>
                <c:pt idx="5">
                  <c:v>0.43</c:v>
                </c:pt>
                <c:pt idx="6">
                  <c:v>0.44</c:v>
                </c:pt>
                <c:pt idx="7">
                  <c:v>0.44</c:v>
                </c:pt>
                <c:pt idx="8">
                  <c:v>0.45</c:v>
                </c:pt>
                <c:pt idx="9">
                  <c:v>0.46</c:v>
                </c:pt>
                <c:pt idx="10">
                  <c:v>0.49</c:v>
                </c:pt>
                <c:pt idx="11">
                  <c:v>0.49</c:v>
                </c:pt>
                <c:pt idx="12">
                  <c:v>0.49</c:v>
                </c:pt>
                <c:pt idx="13">
                  <c:v>0.5</c:v>
                </c:pt>
                <c:pt idx="14">
                  <c:v>0.51</c:v>
                </c:pt>
                <c:pt idx="15">
                  <c:v>0.51</c:v>
                </c:pt>
                <c:pt idx="16">
                  <c:v>0.51</c:v>
                </c:pt>
                <c:pt idx="17">
                  <c:v>0.54</c:v>
                </c:pt>
                <c:pt idx="18">
                  <c:v>0.54</c:v>
                </c:pt>
                <c:pt idx="19">
                  <c:v>0.55000000000000004</c:v>
                </c:pt>
                <c:pt idx="20">
                  <c:v>0.56000000000000005</c:v>
                </c:pt>
                <c:pt idx="21">
                  <c:v>0.56000000000000005</c:v>
                </c:pt>
                <c:pt idx="22">
                  <c:v>0.57999999999999996</c:v>
                </c:pt>
                <c:pt idx="23">
                  <c:v>0.57999999999999996</c:v>
                </c:pt>
                <c:pt idx="24">
                  <c:v>0.6</c:v>
                </c:pt>
                <c:pt idx="25">
                  <c:v>0.61</c:v>
                </c:pt>
                <c:pt idx="26">
                  <c:v>0.61</c:v>
                </c:pt>
                <c:pt idx="27">
                  <c:v>0.61</c:v>
                </c:pt>
                <c:pt idx="28">
                  <c:v>0.62</c:v>
                </c:pt>
                <c:pt idx="29">
                  <c:v>0.64</c:v>
                </c:pt>
                <c:pt idx="30">
                  <c:v>0.65</c:v>
                </c:pt>
                <c:pt idx="31">
                  <c:v>0.65</c:v>
                </c:pt>
                <c:pt idx="32">
                  <c:v>0.65</c:v>
                </c:pt>
                <c:pt idx="33">
                  <c:v>0.66</c:v>
                </c:pt>
                <c:pt idx="34">
                  <c:v>0.67</c:v>
                </c:pt>
                <c:pt idx="35">
                  <c:v>0.68</c:v>
                </c:pt>
                <c:pt idx="36">
                  <c:v>0.68</c:v>
                </c:pt>
                <c:pt idx="37">
                  <c:v>0.7</c:v>
                </c:pt>
                <c:pt idx="38">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pt idx="38">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26</c:v>
                </c:pt>
                <c:pt idx="2">
                  <c:v>15</c:v>
                </c:pt>
                <c:pt idx="3">
                  <c:v>17</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0.33</c:v>
                </c:pt>
                <c:pt idx="1">
                  <c:v>0.35</c:v>
                </c:pt>
                <c:pt idx="2">
                  <c:v>0.36</c:v>
                </c:pt>
                <c:pt idx="3">
                  <c:v>0.37</c:v>
                </c:pt>
                <c:pt idx="4">
                  <c:v>0.39</c:v>
                </c:pt>
                <c:pt idx="5">
                  <c:v>0.39</c:v>
                </c:pt>
                <c:pt idx="6">
                  <c:v>0.44</c:v>
                </c:pt>
                <c:pt idx="7">
                  <c:v>0.45</c:v>
                </c:pt>
                <c:pt idx="8">
                  <c:v>0.45</c:v>
                </c:pt>
                <c:pt idx="9">
                  <c:v>0.45</c:v>
                </c:pt>
                <c:pt idx="10">
                  <c:v>0.46</c:v>
                </c:pt>
                <c:pt idx="11">
                  <c:v>0.46</c:v>
                </c:pt>
                <c:pt idx="12">
                  <c:v>0.47</c:v>
                </c:pt>
                <c:pt idx="13">
                  <c:v>0.47</c:v>
                </c:pt>
                <c:pt idx="14">
                  <c:v>0.48</c:v>
                </c:pt>
                <c:pt idx="15">
                  <c:v>0.48</c:v>
                </c:pt>
                <c:pt idx="16">
                  <c:v>0.49</c:v>
                </c:pt>
                <c:pt idx="17">
                  <c:v>0.49</c:v>
                </c:pt>
                <c:pt idx="18">
                  <c:v>0.5</c:v>
                </c:pt>
                <c:pt idx="19">
                  <c:v>0.5</c:v>
                </c:pt>
                <c:pt idx="20">
                  <c:v>0.52</c:v>
                </c:pt>
                <c:pt idx="21">
                  <c:v>0.53</c:v>
                </c:pt>
                <c:pt idx="22">
                  <c:v>0.54</c:v>
                </c:pt>
                <c:pt idx="23">
                  <c:v>0.54</c:v>
                </c:pt>
                <c:pt idx="24">
                  <c:v>0.55000000000000004</c:v>
                </c:pt>
                <c:pt idx="25">
                  <c:v>0.56000000000000005</c:v>
                </c:pt>
                <c:pt idx="26">
                  <c:v>0.56000000000000005</c:v>
                </c:pt>
                <c:pt idx="27">
                  <c:v>0.56000000000000005</c:v>
                </c:pt>
                <c:pt idx="28">
                  <c:v>0.57999999999999996</c:v>
                </c:pt>
                <c:pt idx="29">
                  <c:v>0.59</c:v>
                </c:pt>
                <c:pt idx="30">
                  <c:v>0.59</c:v>
                </c:pt>
                <c:pt idx="31">
                  <c:v>0.61</c:v>
                </c:pt>
                <c:pt idx="32">
                  <c:v>0.63</c:v>
                </c:pt>
                <c:pt idx="33">
                  <c:v>0.64</c:v>
                </c:pt>
                <c:pt idx="34">
                  <c:v>0.68</c:v>
                </c:pt>
                <c:pt idx="35">
                  <c:v>0.68</c:v>
                </c:pt>
                <c:pt idx="36">
                  <c:v>0.7</c:v>
                </c:pt>
                <c:pt idx="37">
                  <c:v>0.71</c:v>
                </c:pt>
                <c:pt idx="38">
                  <c:v>0.71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pt idx="32">
                  <c:v>0.52</c:v>
                </c:pt>
                <c:pt idx="33">
                  <c:v>0.52</c:v>
                </c:pt>
                <c:pt idx="34">
                  <c:v>0.52</c:v>
                </c:pt>
                <c:pt idx="35">
                  <c:v>0.52</c:v>
                </c:pt>
                <c:pt idx="36">
                  <c:v>0.52</c:v>
                </c:pt>
                <c:pt idx="37">
                  <c:v>0.52</c:v>
                </c:pt>
                <c:pt idx="38">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0.62</c:v>
                </c:pt>
                <c:pt idx="1">
                  <c:v>0.13</c:v>
                </c:pt>
                <c:pt idx="2">
                  <c:v>0.15</c:v>
                </c:pt>
                <c:pt idx="3">
                  <c:v>0.06</c:v>
                </c:pt>
                <c:pt idx="4">
                  <c:v>0.03</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82</c:v>
                </c:pt>
                <c:pt idx="1">
                  <c:v>18</c:v>
                </c:pt>
                <c:pt idx="2">
                  <c:v>56</c:v>
                </c:pt>
                <c:pt idx="3">
                  <c:v>15</c:v>
                </c:pt>
                <c:pt idx="4">
                  <c:v>6</c:v>
                </c:pt>
                <c:pt idx="5">
                  <c:v>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23</c:v>
                </c:pt>
                <c:pt idx="1">
                  <c:v>8</c:v>
                </c:pt>
                <c:pt idx="2">
                  <c:v>2</c:v>
                </c:pt>
                <c:pt idx="3">
                  <c:v>1</c:v>
                </c:pt>
                <c:pt idx="4">
                  <c:v>1</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0.16</c:v>
                </c:pt>
                <c:pt idx="1">
                  <c:v>0.73</c:v>
                </c:pt>
                <c:pt idx="2">
                  <c:v>7.0000000000000007E-2</c:v>
                </c:pt>
                <c:pt idx="3">
                  <c:v>0.01</c:v>
                </c:pt>
                <c:pt idx="4">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36</c:v>
                </c:pt>
                <c:pt idx="1">
                  <c:v>90</c:v>
                </c:pt>
                <c:pt idx="2">
                  <c:v>34</c:v>
                </c:pt>
                <c:pt idx="3">
                  <c:v>7</c:v>
                </c:pt>
                <c:pt idx="4">
                  <c:v>5</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6</c:v>
                </c:pt>
                <c:pt idx="1">
                  <c:v>56</c:v>
                </c:pt>
                <c:pt idx="2">
                  <c:v>1</c:v>
                </c:pt>
                <c:pt idx="3">
                  <c:v>0</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1"/>
              <c:layout>
                <c:manualLayout>
                  <c:x val="-6.081698278328683E-2"/>
                  <c:y val="-0.10116993873084781"/>
                </c:manualLayout>
              </c:layout>
              <c:tx>
                <c:rich>
                  <a:bodyPr/>
                  <a:lstStyle/>
                  <a:p>
                    <a:fld id="{A045453E-776B-4899-A837-84EAB53B645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6.0816982783287099E-3"/>
                  <c:y val="-0.11735712892778347"/>
                </c:manualLayout>
              </c:layout>
              <c:tx>
                <c:rich>
                  <a:bodyPr/>
                  <a:lstStyle/>
                  <a:p>
                    <a:fld id="{B1E82EE6-7535-464A-88D6-A52FDAB1346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85</c:v>
                </c:pt>
                <c:pt idx="1">
                  <c:v>8</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0.77</c:v>
                </c:pt>
                <c:pt idx="1">
                  <c:v>0.77</c:v>
                </c:pt>
                <c:pt idx="2">
                  <c:v>0.78</c:v>
                </c:pt>
                <c:pt idx="3">
                  <c:v>0.79</c:v>
                </c:pt>
                <c:pt idx="4">
                  <c:v>0.79</c:v>
                </c:pt>
                <c:pt idx="5">
                  <c:v>0.8</c:v>
                </c:pt>
                <c:pt idx="6">
                  <c:v>0.8</c:v>
                </c:pt>
                <c:pt idx="7">
                  <c:v>0.8</c:v>
                </c:pt>
                <c:pt idx="8">
                  <c:v>0.81</c:v>
                </c:pt>
                <c:pt idx="9">
                  <c:v>0.82</c:v>
                </c:pt>
                <c:pt idx="10">
                  <c:v>0.83</c:v>
                </c:pt>
                <c:pt idx="11">
                  <c:v>0.83</c:v>
                </c:pt>
                <c:pt idx="12">
                  <c:v>0.83</c:v>
                </c:pt>
                <c:pt idx="13">
                  <c:v>0.84</c:v>
                </c:pt>
                <c:pt idx="14">
                  <c:v>0.84</c:v>
                </c:pt>
                <c:pt idx="15">
                  <c:v>0.85</c:v>
                </c:pt>
                <c:pt idx="16">
                  <c:v>0.85</c:v>
                </c:pt>
                <c:pt idx="17">
                  <c:v>0.86</c:v>
                </c:pt>
                <c:pt idx="18">
                  <c:v>0.86</c:v>
                </c:pt>
                <c:pt idx="19">
                  <c:v>0.86</c:v>
                </c:pt>
                <c:pt idx="20">
                  <c:v>0.86</c:v>
                </c:pt>
                <c:pt idx="21">
                  <c:v>0.87</c:v>
                </c:pt>
                <c:pt idx="22">
                  <c:v>0.87</c:v>
                </c:pt>
                <c:pt idx="23">
                  <c:v>0.87</c:v>
                </c:pt>
                <c:pt idx="24">
                  <c:v>0.88</c:v>
                </c:pt>
                <c:pt idx="25">
                  <c:v>0.88</c:v>
                </c:pt>
                <c:pt idx="26">
                  <c:v>0.88</c:v>
                </c:pt>
                <c:pt idx="27">
                  <c:v>0.88</c:v>
                </c:pt>
                <c:pt idx="28">
                  <c:v>0.88</c:v>
                </c:pt>
                <c:pt idx="29">
                  <c:v>0.89</c:v>
                </c:pt>
                <c:pt idx="30">
                  <c:v>0.89</c:v>
                </c:pt>
                <c:pt idx="31">
                  <c:v>0.89</c:v>
                </c:pt>
                <c:pt idx="32">
                  <c:v>0.89</c:v>
                </c:pt>
                <c:pt idx="33">
                  <c:v>0.89</c:v>
                </c:pt>
                <c:pt idx="34">
                  <c:v>0.89</c:v>
                </c:pt>
                <c:pt idx="35">
                  <c:v>0.9</c:v>
                </c:pt>
                <c:pt idx="36">
                  <c:v>0.9</c:v>
                </c:pt>
                <c:pt idx="37">
                  <c:v>0.92</c:v>
                </c:pt>
                <c:pt idx="38">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pt idx="13">
                  <c:v>0.85</c:v>
                </c:pt>
                <c:pt idx="14">
                  <c:v>0.85</c:v>
                </c:pt>
                <c:pt idx="15">
                  <c:v>0.85</c:v>
                </c:pt>
                <c:pt idx="16">
                  <c:v>0.85</c:v>
                </c:pt>
                <c:pt idx="17">
                  <c:v>0.85</c:v>
                </c:pt>
                <c:pt idx="18">
                  <c:v>0.85</c:v>
                </c:pt>
                <c:pt idx="19">
                  <c:v>0.85</c:v>
                </c:pt>
                <c:pt idx="20">
                  <c:v>0.85</c:v>
                </c:pt>
                <c:pt idx="21">
                  <c:v>0.85</c:v>
                </c:pt>
                <c:pt idx="22">
                  <c:v>0.85</c:v>
                </c:pt>
                <c:pt idx="23">
                  <c:v>0.85</c:v>
                </c:pt>
                <c:pt idx="24">
                  <c:v>0.85</c:v>
                </c:pt>
                <c:pt idx="25">
                  <c:v>0.85</c:v>
                </c:pt>
                <c:pt idx="26">
                  <c:v>0.85</c:v>
                </c:pt>
                <c:pt idx="27">
                  <c:v>0.85</c:v>
                </c:pt>
                <c:pt idx="28">
                  <c:v>0.85</c:v>
                </c:pt>
                <c:pt idx="29">
                  <c:v>0.85</c:v>
                </c:pt>
                <c:pt idx="30">
                  <c:v>0.85</c:v>
                </c:pt>
                <c:pt idx="31">
                  <c:v>0.85</c:v>
                </c:pt>
                <c:pt idx="32">
                  <c:v>0.85</c:v>
                </c:pt>
                <c:pt idx="33">
                  <c:v>0.85</c:v>
                </c:pt>
                <c:pt idx="34">
                  <c:v>0.85</c:v>
                </c:pt>
                <c:pt idx="35">
                  <c:v>0.85</c:v>
                </c:pt>
                <c:pt idx="36">
                  <c:v>0.85</c:v>
                </c:pt>
                <c:pt idx="37">
                  <c:v>0.85</c:v>
                </c:pt>
                <c:pt idx="38">
                  <c:v>0.85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4.5612737087465119E-2"/>
                  <c:y val="-9.7123141181613915E-2"/>
                </c:manualLayout>
              </c:layout>
              <c:tx>
                <c:rich>
                  <a:bodyPr/>
                  <a:lstStyle/>
                  <a:p>
                    <a:fld id="{68C7D29E-2841-4CD0-A72C-403B00D5528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2163396556657392E-2"/>
                  <c:y val="-0.10926353382931564"/>
                </c:manualLayout>
              </c:layout>
              <c:tx>
                <c:rich>
                  <a:bodyPr/>
                  <a:lstStyle/>
                  <a:p>
                    <a:fld id="{860BB7C0-EF74-426B-BB64-CD90A352CE7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65</c:v>
                </c:pt>
                <c:pt idx="1">
                  <c:v>23</c:v>
                </c:pt>
                <c:pt idx="2">
                  <c:v>5</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0.88</c:v>
                </c:pt>
                <c:pt idx="1">
                  <c:v>0.9</c:v>
                </c:pt>
                <c:pt idx="2">
                  <c:v>0.9</c:v>
                </c:pt>
                <c:pt idx="3">
                  <c:v>0.9</c:v>
                </c:pt>
                <c:pt idx="4">
                  <c:v>0.91</c:v>
                </c:pt>
                <c:pt idx="5">
                  <c:v>0.92</c:v>
                </c:pt>
                <c:pt idx="6">
                  <c:v>0.92</c:v>
                </c:pt>
                <c:pt idx="7">
                  <c:v>0.92</c:v>
                </c:pt>
                <c:pt idx="8">
                  <c:v>0.92</c:v>
                </c:pt>
                <c:pt idx="9">
                  <c:v>0.92</c:v>
                </c:pt>
                <c:pt idx="10">
                  <c:v>0.92</c:v>
                </c:pt>
                <c:pt idx="11">
                  <c:v>0.92</c:v>
                </c:pt>
                <c:pt idx="12">
                  <c:v>0.93</c:v>
                </c:pt>
                <c:pt idx="13">
                  <c:v>0.93</c:v>
                </c:pt>
                <c:pt idx="14">
                  <c:v>0.93</c:v>
                </c:pt>
                <c:pt idx="15">
                  <c:v>0.93</c:v>
                </c:pt>
                <c:pt idx="16">
                  <c:v>0.93</c:v>
                </c:pt>
                <c:pt idx="17">
                  <c:v>0.93</c:v>
                </c:pt>
                <c:pt idx="18">
                  <c:v>0.93</c:v>
                </c:pt>
                <c:pt idx="19">
                  <c:v>0.94</c:v>
                </c:pt>
                <c:pt idx="20">
                  <c:v>0.94</c:v>
                </c:pt>
                <c:pt idx="21">
                  <c:v>0.94</c:v>
                </c:pt>
                <c:pt idx="22">
                  <c:v>0.94</c:v>
                </c:pt>
                <c:pt idx="23">
                  <c:v>0.94</c:v>
                </c:pt>
                <c:pt idx="24">
                  <c:v>0.94</c:v>
                </c:pt>
                <c:pt idx="25">
                  <c:v>0.94</c:v>
                </c:pt>
                <c:pt idx="26">
                  <c:v>0.94</c:v>
                </c:pt>
                <c:pt idx="27">
                  <c:v>0.95</c:v>
                </c:pt>
                <c:pt idx="28">
                  <c:v>0.95</c:v>
                </c:pt>
                <c:pt idx="29">
                  <c:v>0.95</c:v>
                </c:pt>
                <c:pt idx="30">
                  <c:v>0.95</c:v>
                </c:pt>
                <c:pt idx="31">
                  <c:v>0.95</c:v>
                </c:pt>
                <c:pt idx="32">
                  <c:v>0.95</c:v>
                </c:pt>
                <c:pt idx="33">
                  <c:v>0.95</c:v>
                </c:pt>
                <c:pt idx="34">
                  <c:v>0.95</c:v>
                </c:pt>
                <c:pt idx="35">
                  <c:v>0.96</c:v>
                </c:pt>
                <c:pt idx="36">
                  <c:v>0.96</c:v>
                </c:pt>
                <c:pt idx="37">
                  <c:v>0.96</c:v>
                </c:pt>
                <c:pt idx="38">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4.6067047020066643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5.7703510550804697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31</c:v>
                </c:pt>
                <c:pt idx="2">
                  <c:v>12</c:v>
                </c:pt>
                <c:pt idx="3">
                  <c:v>8</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0.57999999999999996</c:v>
                </c:pt>
                <c:pt idx="1">
                  <c:v>0.6</c:v>
                </c:pt>
                <c:pt idx="2">
                  <c:v>0.64</c:v>
                </c:pt>
                <c:pt idx="3">
                  <c:v>0.65</c:v>
                </c:pt>
                <c:pt idx="4">
                  <c:v>0.66</c:v>
                </c:pt>
                <c:pt idx="5">
                  <c:v>0.66</c:v>
                </c:pt>
                <c:pt idx="6">
                  <c:v>0.68</c:v>
                </c:pt>
                <c:pt idx="7">
                  <c:v>0.68</c:v>
                </c:pt>
                <c:pt idx="8">
                  <c:v>0.68</c:v>
                </c:pt>
                <c:pt idx="9">
                  <c:v>0.69</c:v>
                </c:pt>
                <c:pt idx="10">
                  <c:v>0.69</c:v>
                </c:pt>
                <c:pt idx="11">
                  <c:v>0.7</c:v>
                </c:pt>
                <c:pt idx="12">
                  <c:v>0.71</c:v>
                </c:pt>
                <c:pt idx="13">
                  <c:v>0.72</c:v>
                </c:pt>
                <c:pt idx="14">
                  <c:v>0.73</c:v>
                </c:pt>
                <c:pt idx="15">
                  <c:v>0.74</c:v>
                </c:pt>
                <c:pt idx="16">
                  <c:v>0.75</c:v>
                </c:pt>
                <c:pt idx="17">
                  <c:v>0.75</c:v>
                </c:pt>
                <c:pt idx="18">
                  <c:v>0.75</c:v>
                </c:pt>
                <c:pt idx="19">
                  <c:v>0.75</c:v>
                </c:pt>
                <c:pt idx="20">
                  <c:v>0.76</c:v>
                </c:pt>
                <c:pt idx="21">
                  <c:v>0.76</c:v>
                </c:pt>
                <c:pt idx="22">
                  <c:v>0.76</c:v>
                </c:pt>
                <c:pt idx="23">
                  <c:v>0.77</c:v>
                </c:pt>
                <c:pt idx="24">
                  <c:v>0.77</c:v>
                </c:pt>
                <c:pt idx="25">
                  <c:v>0.77</c:v>
                </c:pt>
                <c:pt idx="26">
                  <c:v>0.77</c:v>
                </c:pt>
                <c:pt idx="27">
                  <c:v>0.77</c:v>
                </c:pt>
                <c:pt idx="28">
                  <c:v>0.79</c:v>
                </c:pt>
                <c:pt idx="29">
                  <c:v>0.79</c:v>
                </c:pt>
                <c:pt idx="30">
                  <c:v>0.79</c:v>
                </c:pt>
                <c:pt idx="31">
                  <c:v>0.79</c:v>
                </c:pt>
                <c:pt idx="32">
                  <c:v>0.8</c:v>
                </c:pt>
                <c:pt idx="33">
                  <c:v>0.81</c:v>
                </c:pt>
                <c:pt idx="34">
                  <c:v>0.81</c:v>
                </c:pt>
                <c:pt idx="35">
                  <c:v>0.82</c:v>
                </c:pt>
                <c:pt idx="36">
                  <c:v>0.84</c:v>
                </c:pt>
                <c:pt idx="37">
                  <c:v>0.86</c:v>
                </c:pt>
                <c:pt idx="38">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69</c:v>
                </c:pt>
                <c:pt idx="1">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0.53</c:v>
                </c:pt>
                <c:pt idx="1">
                  <c:v>0.55000000000000004</c:v>
                </c:pt>
                <c:pt idx="2">
                  <c:v>0.57999999999999996</c:v>
                </c:pt>
                <c:pt idx="3">
                  <c:v>0.61</c:v>
                </c:pt>
                <c:pt idx="4">
                  <c:v>0.61</c:v>
                </c:pt>
                <c:pt idx="5">
                  <c:v>0.61</c:v>
                </c:pt>
                <c:pt idx="6">
                  <c:v>0.62</c:v>
                </c:pt>
                <c:pt idx="7">
                  <c:v>0.62</c:v>
                </c:pt>
                <c:pt idx="8">
                  <c:v>0.62</c:v>
                </c:pt>
                <c:pt idx="9">
                  <c:v>0.64</c:v>
                </c:pt>
                <c:pt idx="10">
                  <c:v>0.68</c:v>
                </c:pt>
                <c:pt idx="11">
                  <c:v>0.68</c:v>
                </c:pt>
                <c:pt idx="12">
                  <c:v>0.69</c:v>
                </c:pt>
                <c:pt idx="13">
                  <c:v>0.69</c:v>
                </c:pt>
                <c:pt idx="14">
                  <c:v>0.69</c:v>
                </c:pt>
                <c:pt idx="15">
                  <c:v>0.69</c:v>
                </c:pt>
                <c:pt idx="16">
                  <c:v>0.7</c:v>
                </c:pt>
                <c:pt idx="17">
                  <c:v>0.7</c:v>
                </c:pt>
                <c:pt idx="18">
                  <c:v>0.7</c:v>
                </c:pt>
                <c:pt idx="19">
                  <c:v>0.7</c:v>
                </c:pt>
                <c:pt idx="20">
                  <c:v>0.71</c:v>
                </c:pt>
                <c:pt idx="21">
                  <c:v>0.72</c:v>
                </c:pt>
                <c:pt idx="22">
                  <c:v>0.72</c:v>
                </c:pt>
                <c:pt idx="23">
                  <c:v>0.72</c:v>
                </c:pt>
                <c:pt idx="24">
                  <c:v>0.73</c:v>
                </c:pt>
                <c:pt idx="25">
                  <c:v>0.73</c:v>
                </c:pt>
                <c:pt idx="26">
                  <c:v>0.74</c:v>
                </c:pt>
                <c:pt idx="27">
                  <c:v>0.74</c:v>
                </c:pt>
                <c:pt idx="28">
                  <c:v>0.74</c:v>
                </c:pt>
                <c:pt idx="29">
                  <c:v>0.75</c:v>
                </c:pt>
                <c:pt idx="30">
                  <c:v>0.75</c:v>
                </c:pt>
                <c:pt idx="31">
                  <c:v>0.75</c:v>
                </c:pt>
                <c:pt idx="32">
                  <c:v>0.76</c:v>
                </c:pt>
                <c:pt idx="33">
                  <c:v>0.77</c:v>
                </c:pt>
                <c:pt idx="34">
                  <c:v>0.77</c:v>
                </c:pt>
                <c:pt idx="35">
                  <c:v>0.77</c:v>
                </c:pt>
                <c:pt idx="36">
                  <c:v>0.78</c:v>
                </c:pt>
                <c:pt idx="37">
                  <c:v>0.78</c:v>
                </c:pt>
                <c:pt idx="38">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EB47-4E48-8572-1BD3AEC365E8}"/>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EB47-4E48-8572-1BD3AEC365E8}"/>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0.28999999999999998</c:v>
                </c:pt>
                <c:pt idx="1">
                  <c:v>0.66</c:v>
                </c:pt>
                <c:pt idx="2">
                  <c:v>0.03</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EB47-4E48-8572-1BD3AEC365E8}"/>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EB47-4E48-8572-1BD3AEC365E8}"/>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40</c:v>
                </c:pt>
                <c:pt idx="1">
                  <c:v>81</c:v>
                </c:pt>
                <c:pt idx="2">
                  <c:v>10</c:v>
                </c:pt>
                <c:pt idx="3">
                  <c:v>1</c:v>
                </c:pt>
                <c:pt idx="4">
                  <c:v>1</c:v>
                </c:pt>
                <c:pt idx="5">
                  <c:v>6</c:v>
                </c:pt>
                <c:pt idx="6">
                  <c:v>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17</c:v>
                </c:pt>
                <c:pt idx="1">
                  <c:v>53</c:v>
                </c:pt>
                <c:pt idx="2">
                  <c:v>0</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FB1-4959-AE43-128406DD4F1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5.2209319956075549E-2"/>
                  <c:y val="-0.10183084675808775"/>
                </c:manualLayout>
              </c:layout>
              <c:tx>
                <c:rich>
                  <a:bodyPr/>
                  <a:lstStyle/>
                  <a:p>
                    <a:fld id="{8D876181-7A47-4378-9F9C-D8A24AA5A41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24</c:v>
                </c:pt>
                <c:pt idx="2">
                  <c:v>6</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2"/>
              <c:layout>
                <c:manualLayout>
                  <c:x val="-5.8351592892084372E-2"/>
                  <c:y val="-8.6744795386519191E-2"/>
                </c:manualLayout>
              </c:layout>
              <c:tx>
                <c:rich>
                  <a:bodyPr/>
                  <a:lstStyle/>
                  <a:p>
                    <a:fld id="{C3FD307E-48F6-4471-ACA3-83E367FBA94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63</c:v>
                </c:pt>
                <c:pt idx="1">
                  <c:v>24</c:v>
                </c:pt>
                <c:pt idx="2">
                  <c:v>7</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2232-4001-BC8F-59A0B841FC3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22</c:v>
                </c:pt>
                <c:pt idx="2">
                  <c:v>17</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76</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1856-46B3-B680-7FB62B397313}"/>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5355682340022204E-2"/>
                  <c:y val="-0.11314538528676417"/>
                </c:manualLayout>
              </c:layout>
              <c:tx>
                <c:rich>
                  <a:bodyPr/>
                  <a:lstStyle/>
                  <a:p>
                    <a:fld id="{0BF42A97-FB8A-46AC-A0F3-20173510542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34</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08F-411B-A42C-7BFC3C5B5918}"/>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560235960097987"/>
                </c:manualLayout>
              </c:layout>
              <c:tx>
                <c:rich>
                  <a:bodyPr/>
                  <a:lstStyle/>
                  <a:p>
                    <a:fld id="{FEF5585E-1C96-4972-AD46-2EBCF2ED7D8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28</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E5D-443A-B707-AD0EC1347A9F}"/>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5355682340022204E-2"/>
                  <c:y val="-0.10937387244387202"/>
                </c:manualLayout>
              </c:layout>
              <c:tx>
                <c:rich>
                  <a:bodyPr/>
                  <a:lstStyle/>
                  <a:p>
                    <a:fld id="{D6F6602B-FD30-433A-B8B2-AB4CD5AC9C6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63</c:v>
                </c:pt>
                <c:pt idx="1">
                  <c:v>29</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CF-445A-872D-F8B742A6319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4569091744035525E-2"/>
                  <c:y val="-0.10183084675808775"/>
                </c:manualLayout>
              </c:layout>
              <c:tx>
                <c:rich>
                  <a:bodyPr/>
                  <a:lstStyle/>
                  <a:p>
                    <a:fld id="{CAEE407F-FB22-4114-BCD0-6E4CD3B1B98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31</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23D-441A-A8DE-C347BBAF2CD7}"/>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3C7F7C43-C662-4D10-982F-4EB63223A9B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FC1CFC74-BBBF-418A-B373-85BC01E3E66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4B39C297-E46B-4E31-AD74-9C61DD0C5BD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7C76DC35-AD63-4DC9-AEC2-0F6EB17AC04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251FD1D-6B41-47C5-A482-04F24F6B8DF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5F5E820B-C694-4E4D-801A-55E02303355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4B181316-4C15-4BA7-BD0F-A92A0EBE1B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D9E63856-2B0F-48E2-A839-A3D1F593AD8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3EAD1109-EDBC-4960-826B-8A2EAD8A32B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0.87</c:v>
                </c:pt>
                <c:pt idx="3">
                  <c:v>0</c:v>
                </c:pt>
                <c:pt idx="4">
                  <c:v>0.87</c:v>
                </c:pt>
                <c:pt idx="5">
                  <c:v>0.88</c:v>
                </c:pt>
                <c:pt idx="6">
                  <c:v>0.76</c:v>
                </c:pt>
                <c:pt idx="7">
                  <c:v>0.83</c:v>
                </c:pt>
                <c:pt idx="8">
                  <c:v>0.67</c:v>
                </c:pt>
                <c:pt idx="9">
                  <c:v>0</c:v>
                </c:pt>
                <c:pt idx="11">
                  <c:v>0.87</c:v>
                </c:pt>
                <c:pt idx="12">
                  <c:v>0.82</c:v>
                </c:pt>
                <c:pt idx="13">
                  <c:v>0.66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24CF5F2A-5B29-475A-BB98-F6D00F85897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0799CF25-1F7E-4E1D-B5C4-A0E5BFA461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546D12AE-31D6-45A2-B2CD-611762D43C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C3B8958F-14F8-46FA-9F34-06739321D5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5D929CAD-D430-4EDC-8321-CFEA9584E8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D73DB871-F187-49FB-8354-B1C2C8549A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ED2425ED-8FDD-4F64-8DE7-A99B648BF0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9CA6697C-5085-4107-888A-414B116A65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E287982D-8087-486B-857D-045A4E21FE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0.13</c:v>
                </c:pt>
                <c:pt idx="2">
                  <c:v>1</c:v>
                </c:pt>
                <c:pt idx="3">
                  <c:v>1</c:v>
                </c:pt>
                <c:pt idx="4">
                  <c:v>0.13</c:v>
                </c:pt>
                <c:pt idx="5">
                  <c:v>0.12</c:v>
                </c:pt>
                <c:pt idx="6">
                  <c:v>0.24</c:v>
                </c:pt>
                <c:pt idx="7">
                  <c:v>0.17000000000000004</c:v>
                </c:pt>
                <c:pt idx="8">
                  <c:v>0.32999999999999996</c:v>
                </c:pt>
                <c:pt idx="9">
                  <c:v>1</c:v>
                </c:pt>
                <c:pt idx="10">
                  <c:v>1</c:v>
                </c:pt>
                <c:pt idx="11">
                  <c:v>0.13</c:v>
                </c:pt>
                <c:pt idx="12">
                  <c:v>0.18000000000000005</c:v>
                </c:pt>
                <c:pt idx="13">
                  <c:v>0.33999999999999997</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87%</c:v>
                  </c:pt>
                  <c:pt idx="4">
                    <c:v>87%</c:v>
                  </c:pt>
                  <c:pt idx="5">
                    <c:v>88%</c:v>
                  </c:pt>
                  <c:pt idx="6">
                    <c:v>76%</c:v>
                  </c:pt>
                  <c:pt idx="7">
                    <c:v>83%</c:v>
                  </c:pt>
                  <c:pt idx="8">
                    <c:v>67%</c:v>
                  </c:pt>
                  <c:pt idx="11">
                    <c:v>87%</c:v>
                  </c:pt>
                  <c:pt idx="12">
                    <c:v>82%</c:v>
                  </c:pt>
                  <c:pt idx="13">
                    <c:v>66%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AB65F514-A8F5-4059-8956-F9CBE942FA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B0360924-E617-4785-8C89-ED6CD8D5EF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2F64CF3C-6D17-4439-AD59-15DFFC8CF2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50D9D25-68CA-4C24-9CCD-9258F183BF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98BA1BE8-82C6-47DB-A9EC-9342DD0421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5B8D28B5-910E-4AF7-898C-08BC5F3D7E1D}"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B86C9FD-BABC-4B30-BB47-14FCB5004A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0FD3A661-14A5-4C82-95B1-943B8E37BB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55950DFD-5232-4421-A0F9-987A7B80BE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9452A845-480F-4C64-8227-B9976B5634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525876F5-0B64-470B-9D6F-ACCEC78A0E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24FA8028-F4F8-4C36-B9D3-EBF96CA12C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8C0A3CA5-0859-4C54-99FA-649E634738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F5189C1B-836D-4AD6-9C32-44F5539D2B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2EF6FC0A-C5E7-4DD6-BAA3-520154BF47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0.87</c:v>
                </c:pt>
                <c:pt idx="2">
                  <c:v>0.85</c:v>
                </c:pt>
                <c:pt idx="3">
                  <c:v>0.83</c:v>
                </c:pt>
                <c:pt idx="4">
                  <c:v>0.87</c:v>
                </c:pt>
                <c:pt idx="5">
                  <c:v>0.83</c:v>
                </c:pt>
                <c:pt idx="7">
                  <c:v>0</c:v>
                </c:pt>
                <c:pt idx="8">
                  <c:v>0.8</c:v>
                </c:pt>
                <c:pt idx="9">
                  <c:v>0.83</c:v>
                </c:pt>
                <c:pt idx="10">
                  <c:v>0.86</c:v>
                </c:pt>
                <c:pt idx="11">
                  <c:v>0.88</c:v>
                </c:pt>
                <c:pt idx="12">
                  <c:v>0.89</c:v>
                </c:pt>
                <c:pt idx="13">
                  <c:v>0.92</c:v>
                </c:pt>
                <c:pt idx="14">
                  <c:v>0.94</c:v>
                </c:pt>
                <c:pt idx="15">
                  <c:v>0.95</c:v>
                </c:pt>
                <c:pt idx="16">
                  <c:v>0.83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9BAE2612-71F0-4430-9018-D0B8B58BA9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53B96E72-F81C-4B07-9216-AAF662932F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49C025E8-5628-4D23-89A6-5C86CF7F27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1BD4029E-40C8-4DBD-B8B4-78B8E70A8B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41C2C02-6154-46CE-8878-38FA1BFCB1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7187338D-0182-4293-B9D5-B0AD576018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91F081EE-8AEF-4C6B-AAF0-23A535FFE9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E590638E-C2FF-45AA-BC79-A4A1511BE7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B815EAD-0A79-4ECA-9A2A-C5E86EE5E9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2CA0EC3-8C6A-4742-BEFA-1980C46C82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D7CB62FD-B159-4110-AAB7-10C342B2D8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2FC667C8-9A17-46BB-9BA1-6DC661B5BB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514DF75F-B21E-4D0B-A366-371B00D878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1C7C7C84-1D19-44A5-A5F5-F83EFCA51F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0.13</c:v>
                </c:pt>
                <c:pt idx="2">
                  <c:v>0.15000000000000002</c:v>
                </c:pt>
                <c:pt idx="3">
                  <c:v>0.17000000000000004</c:v>
                </c:pt>
                <c:pt idx="4">
                  <c:v>0.13</c:v>
                </c:pt>
                <c:pt idx="5">
                  <c:v>0.17000000000000004</c:v>
                </c:pt>
                <c:pt idx="6">
                  <c:v>1</c:v>
                </c:pt>
                <c:pt idx="7">
                  <c:v>1</c:v>
                </c:pt>
                <c:pt idx="8">
                  <c:v>0.19999999999999996</c:v>
                </c:pt>
                <c:pt idx="9">
                  <c:v>0.17000000000000004</c:v>
                </c:pt>
                <c:pt idx="10">
                  <c:v>0.14000000000000001</c:v>
                </c:pt>
                <c:pt idx="11">
                  <c:v>0.12</c:v>
                </c:pt>
                <c:pt idx="12">
                  <c:v>0.10999999999999999</c:v>
                </c:pt>
                <c:pt idx="13">
                  <c:v>7.999999999999996E-2</c:v>
                </c:pt>
                <c:pt idx="14">
                  <c:v>6.0000000000000053E-2</c:v>
                </c:pt>
                <c:pt idx="15">
                  <c:v>5.0000000000000044E-2</c:v>
                </c:pt>
                <c:pt idx="16">
                  <c:v>0.17000000000000004</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87%</c:v>
                  </c:pt>
                  <c:pt idx="2">
                    <c:v>85%</c:v>
                  </c:pt>
                  <c:pt idx="3">
                    <c:v>83%</c:v>
                  </c:pt>
                  <c:pt idx="4">
                    <c:v>87%</c:v>
                  </c:pt>
                  <c:pt idx="5">
                    <c:v>83%</c:v>
                  </c:pt>
                  <c:pt idx="8">
                    <c:v>80%</c:v>
                  </c:pt>
                  <c:pt idx="9">
                    <c:v>83%</c:v>
                  </c:pt>
                  <c:pt idx="10">
                    <c:v>86%</c:v>
                  </c:pt>
                  <c:pt idx="11">
                    <c:v>88%</c:v>
                  </c:pt>
                  <c:pt idx="12">
                    <c:v>89%</c:v>
                  </c:pt>
                  <c:pt idx="13">
                    <c:v>92%</c:v>
                  </c:pt>
                  <c:pt idx="14">
                    <c:v>94%</c:v>
                  </c:pt>
                  <c:pt idx="15">
                    <c:v>95%</c:v>
                  </c:pt>
                  <c:pt idx="16">
                    <c:v>83%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94E384A-4E38-4BB2-B5E3-9DEAAFB294C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85F1F232-7DDF-4E28-BC1F-72E67675D63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6A6A38BD-FFE7-4C16-BF7A-EA848A99AC6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18C7DC7D-FDCC-49A9-A87B-8EC0C61F9F2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36F8C9D2-F1C8-47A8-ABB7-C7274160E58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0B00E946-5FFD-4D78-9E46-43D2AC0A1B1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0C22322-457C-4D0D-BD49-96B65282D35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0.84</c:v>
                </c:pt>
                <c:pt idx="6">
                  <c:v>0.85</c:v>
                </c:pt>
                <c:pt idx="7">
                  <c:v>0.88</c:v>
                </c:pt>
                <c:pt idx="8">
                  <c:v>0.86</c:v>
                </c:pt>
                <c:pt idx="9">
                  <c:v>0.89</c:v>
                </c:pt>
                <c:pt idx="13">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7447B54-3FA4-461F-8E0C-87E08094824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9409471E-2BE1-44C5-82DD-432B16E29B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1B1FB1C9-6E21-4F96-A20E-ACF0D655C9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F8DFDD10-4E07-462B-84E9-1C78C5C24A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B8C8D0B8-14B2-4E77-869B-3C64F7103B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55C17D55-74C4-423E-BF03-82930D4D56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5CC81FF-360F-489E-A7C1-8BC6D02285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0.16000000000000003</c:v>
                </c:pt>
                <c:pt idx="6">
                  <c:v>0.15000000000000002</c:v>
                </c:pt>
                <c:pt idx="7">
                  <c:v>0.12</c:v>
                </c:pt>
                <c:pt idx="8">
                  <c:v>0.14000000000000001</c:v>
                </c:pt>
                <c:pt idx="9">
                  <c:v>0.10999999999999999</c:v>
                </c:pt>
                <c:pt idx="10">
                  <c:v>1</c:v>
                </c:pt>
                <c:pt idx="11">
                  <c:v>1</c:v>
                </c:pt>
                <c:pt idx="12">
                  <c:v>1</c:v>
                </c:pt>
                <c:pt idx="13">
                  <c:v>0.17000000000000004</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87%</c:v>
                  </c:pt>
                  <c:pt idx="5">
                    <c:v>84%</c:v>
                  </c:pt>
                  <c:pt idx="6">
                    <c:v>85%</c:v>
                  </c:pt>
                  <c:pt idx="7">
                    <c:v>88%</c:v>
                  </c:pt>
                  <c:pt idx="8">
                    <c:v>86%</c:v>
                  </c:pt>
                  <c:pt idx="9">
                    <c:v>89%</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79804D0E-0F80-470D-9C25-0176FD38AF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760CE788-9908-459F-B7ED-683A399704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43DF1E39-5C20-4B68-B33C-EB1109D756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04EF5A5D-572B-45C1-9CAA-DEFF85E7D0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58288BF-5983-493C-8FAB-39E6F07047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5F58A9F-913E-4652-B5A6-0063835E69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B59EFA6E-1F22-4E37-B921-68EFB1B4AA30}"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C3232E5-5105-4D57-8B7F-0E27E40E73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8F3E433-FFB6-4C37-9016-F5B1ACC024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907FE110-4ED5-4EE8-99AE-64E5A1916E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BB3B1FA5-829D-4685-8D8C-A55DF8280B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14F060D-7956-410D-BB66-76B07CC038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70814E7-2DB9-4668-BCC2-36A5FC1B7C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49E04E0C-777D-40F6-9C86-6464578252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EB67A441-EE58-4D88-B368-CA85BD6DDB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E28FC504-F1D3-4480-B55E-100414ACDC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110FCC8B-D23C-4B85-BF22-66EFCA18BC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0.87</c:v>
                </c:pt>
                <c:pt idx="2">
                  <c:v>0.87</c:v>
                </c:pt>
                <c:pt idx="3">
                  <c:v>0.87</c:v>
                </c:pt>
                <c:pt idx="4">
                  <c:v>0.93</c:v>
                </c:pt>
                <c:pt idx="5">
                  <c:v>0.94</c:v>
                </c:pt>
                <c:pt idx="6">
                  <c:v>0.89</c:v>
                </c:pt>
                <c:pt idx="7">
                  <c:v>0.88</c:v>
                </c:pt>
                <c:pt idx="8">
                  <c:v>0.9</c:v>
                </c:pt>
                <c:pt idx="9">
                  <c:v>0.87</c:v>
                </c:pt>
                <c:pt idx="10">
                  <c:v>0.87</c:v>
                </c:pt>
                <c:pt idx="11">
                  <c:v>0.82</c:v>
                </c:pt>
                <c:pt idx="12">
                  <c:v>0.86</c:v>
                </c:pt>
                <c:pt idx="13">
                  <c:v>0.84</c:v>
                </c:pt>
                <c:pt idx="14">
                  <c:v>0.84</c:v>
                </c:pt>
                <c:pt idx="15">
                  <c:v>0.9</c:v>
                </c:pt>
                <c:pt idx="16">
                  <c:v>0.83</c:v>
                </c:pt>
                <c:pt idx="17">
                  <c:v>0.88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9CD64C2-8F4E-4BE3-BAB5-6C3703EE7A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6AA61AEE-2CB2-4FB6-9DE4-86818D0138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A9EF453-F8CF-4946-A6ED-E3587ADA0B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4CB1CEDC-4CD5-4588-8AE8-7B2706DAC1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C572013D-5E3E-46CC-B42B-36EC072D0D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61E830E3-692F-4B8C-B1E2-8B9F9EF9F9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77E66A3-925B-4D80-AB54-2C154A6BD7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91A9F5DD-1D78-4CE8-A2E4-11791F1DDF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240E6B0-5511-4747-80D9-81413E52CE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091828FA-42B6-4647-B097-66D90A3F01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B87ECAB-4B2E-424C-B66B-B1378789C7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02396395-6768-4F72-A8BE-A4033B1404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5EDFA1DB-6E29-4567-8A78-A3ACE676CF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B838F676-FF0F-4941-8C06-3B40A9067E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ECA2FFD-8B77-4AE5-A2D7-AD619B4BA7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0A64B02C-153B-44ED-8AFA-7EDB3E3A7A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8847FDC2-636E-4B5B-817F-314D1391A8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0.13</c:v>
                </c:pt>
                <c:pt idx="2">
                  <c:v>0.13</c:v>
                </c:pt>
                <c:pt idx="3">
                  <c:v>0.13</c:v>
                </c:pt>
                <c:pt idx="4">
                  <c:v>6.9999999999999951E-2</c:v>
                </c:pt>
                <c:pt idx="5">
                  <c:v>6.0000000000000053E-2</c:v>
                </c:pt>
                <c:pt idx="6">
                  <c:v>0.10999999999999999</c:v>
                </c:pt>
                <c:pt idx="7">
                  <c:v>0.12</c:v>
                </c:pt>
                <c:pt idx="8">
                  <c:v>9.9999999999999978E-2</c:v>
                </c:pt>
                <c:pt idx="9">
                  <c:v>0.13</c:v>
                </c:pt>
                <c:pt idx="10">
                  <c:v>0.13</c:v>
                </c:pt>
                <c:pt idx="11">
                  <c:v>0.18000000000000005</c:v>
                </c:pt>
                <c:pt idx="12">
                  <c:v>0.14000000000000001</c:v>
                </c:pt>
                <c:pt idx="13">
                  <c:v>0.16000000000000003</c:v>
                </c:pt>
                <c:pt idx="14">
                  <c:v>0.16000000000000003</c:v>
                </c:pt>
                <c:pt idx="15">
                  <c:v>9.9999999999999978E-2</c:v>
                </c:pt>
                <c:pt idx="16">
                  <c:v>0.17000000000000004</c:v>
                </c:pt>
                <c:pt idx="17">
                  <c:v>0.12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87%</c:v>
                  </c:pt>
                  <c:pt idx="2">
                    <c:v>87%</c:v>
                  </c:pt>
                  <c:pt idx="3">
                    <c:v>87%</c:v>
                  </c:pt>
                  <c:pt idx="4">
                    <c:v>93%</c:v>
                  </c:pt>
                  <c:pt idx="5">
                    <c:v>94%</c:v>
                  </c:pt>
                  <c:pt idx="6">
                    <c:v>89%</c:v>
                  </c:pt>
                  <c:pt idx="7">
                    <c:v>88%</c:v>
                  </c:pt>
                  <c:pt idx="8">
                    <c:v>90%</c:v>
                  </c:pt>
                  <c:pt idx="9">
                    <c:v>87%</c:v>
                  </c:pt>
                  <c:pt idx="10">
                    <c:v>87%</c:v>
                  </c:pt>
                  <c:pt idx="11">
                    <c:v>82%</c:v>
                  </c:pt>
                  <c:pt idx="12">
                    <c:v>86%</c:v>
                  </c:pt>
                  <c:pt idx="13">
                    <c:v>84%</c:v>
                  </c:pt>
                  <c:pt idx="14">
                    <c:v>84%</c:v>
                  </c:pt>
                  <c:pt idx="15">
                    <c:v>90%</c:v>
                  </c:pt>
                  <c:pt idx="16">
                    <c:v>83%</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42AE0A83-2179-4CA8-A475-9033F263435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9B994832-FC36-4080-A655-9C2766F1A5E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66DA9B07-9258-4C84-8894-46B75B6070C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B74DEB9B-F402-4032-9710-D7343E8E9F1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37425FA1-94A9-41D4-9D43-97CEF3040C4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65263145-BF83-488D-B115-80AB783F31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2EC38509-CA5B-4DE7-9F41-4D3C160E9E7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D7E491B6-3525-4FF7-982F-9CA7896D5C2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2DC63B79-453A-482F-B57D-FD15FF2E307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FCB176FC-D04C-4A1C-8DBB-FD8E9ECB7A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0.87</c:v>
                </c:pt>
                <c:pt idx="3">
                  <c:v>0</c:v>
                </c:pt>
                <c:pt idx="4" formatCode="0%">
                  <c:v>0.87</c:v>
                </c:pt>
                <c:pt idx="5" formatCode="0%">
                  <c:v>0.82</c:v>
                </c:pt>
                <c:pt idx="6" formatCode="0%">
                  <c:v>0.9</c:v>
                </c:pt>
                <c:pt idx="7" formatCode="0%">
                  <c:v>0.84</c:v>
                </c:pt>
                <c:pt idx="8" formatCode="0%">
                  <c:v>0.96</c:v>
                </c:pt>
                <c:pt idx="9" formatCode="0%">
                  <c:v>0.84</c:v>
                </c:pt>
                <c:pt idx="10" formatCode="0%">
                  <c:v>0.74</c:v>
                </c:pt>
                <c:pt idx="11" formatCode="0%">
                  <c:v>0.84</c:v>
                </c:pt>
                <c:pt idx="12" formatCode="0%">
                  <c:v>0.77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CE370680-E5A7-47B8-9654-EA75105CC60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0388C214-9254-4E2D-AC94-1C40EE7DFB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8B25ACCC-1049-406D-82BA-9E84F825D0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5E65969D-5D70-47DB-9CF8-38A3989F44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61FD636E-2492-4D92-8BCC-84AAB18F11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68DC9E35-3D29-4973-82D8-BD13070325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A69991A8-9E63-4ED4-B215-07029DAB97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2D4D3A07-4DBA-4402-8C42-76D4017CCF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C3818700-514A-48AC-A62C-8D21375ACE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58F50EAC-B01F-4C69-99F4-70D1AEFDFB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0.13</c:v>
                </c:pt>
                <c:pt idx="5">
                  <c:v>0.18000000000000005</c:v>
                </c:pt>
                <c:pt idx="6">
                  <c:v>9.9999999999999978E-2</c:v>
                </c:pt>
                <c:pt idx="7">
                  <c:v>0.16000000000000003</c:v>
                </c:pt>
                <c:pt idx="8">
                  <c:v>4.0000000000000036E-2</c:v>
                </c:pt>
                <c:pt idx="9">
                  <c:v>0.16000000000000003</c:v>
                </c:pt>
                <c:pt idx="10">
                  <c:v>0.26</c:v>
                </c:pt>
                <c:pt idx="11">
                  <c:v>0.16000000000000003</c:v>
                </c:pt>
                <c:pt idx="12">
                  <c:v>0.22999999999999998</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87%</c:v>
                  </c:pt>
                  <c:pt idx="4">
                    <c:v>87%</c:v>
                  </c:pt>
                  <c:pt idx="5">
                    <c:v>82%</c:v>
                  </c:pt>
                  <c:pt idx="6">
                    <c:v>90%</c:v>
                  </c:pt>
                  <c:pt idx="7">
                    <c:v>84%</c:v>
                  </c:pt>
                  <c:pt idx="8">
                    <c:v>96%</c:v>
                  </c:pt>
                  <c:pt idx="9">
                    <c:v>84%</c:v>
                  </c:pt>
                  <c:pt idx="10">
                    <c:v>74%</c:v>
                  </c:pt>
                  <c:pt idx="11">
                    <c:v>84%</c:v>
                  </c:pt>
                  <c:pt idx="12">
                    <c:v>77%</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14681EDA-6C9B-4521-9FCC-0FA4BD8908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49064A68-53D5-4951-9AE8-488EE65D29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DE6E9FC1-83E5-4501-AD3C-FD978C3411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4F5C4902-B0BC-4888-97CC-57CBEF54EE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367026FD-83C5-4C8D-A045-8854185276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5AAFFAA7-89DE-4DA7-BBF5-D3BE595FD3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F062B160-9A81-4542-B4FC-80C38E7A05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0.81</c:v>
                </c:pt>
                <c:pt idx="3">
                  <c:v>0.83</c:v>
                </c:pt>
                <c:pt idx="4">
                  <c:v>0.91</c:v>
                </c:pt>
                <c:pt idx="5">
                  <c:v>0.82</c:v>
                </c:pt>
                <c:pt idx="6">
                  <c:v>0.76</c:v>
                </c:pt>
                <c:pt idx="7" formatCode="0%;;">
                  <c:v>0</c:v>
                </c:pt>
                <c:pt idx="8" formatCode="0%;;">
                  <c:v>0</c:v>
                </c:pt>
                <c:pt idx="9" formatCode="0%;;">
                  <c:v>0.86</c:v>
                </c:pt>
                <c:pt idx="10" formatCode="0%;;">
                  <c:v>0.87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0D80416C-2728-4B36-88D2-3055B28947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E9762B89-005B-4C60-B7D5-39D2C9B429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37211AC3-85D8-4A92-B0C6-2A0074336F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8C630082-90A0-4986-AF17-3301610A37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E33112B9-5835-4542-AFFB-5C06CD5CF9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30B5B167-A09E-4939-94E4-B5FE427215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14BA97B2-3F3F-4985-98EE-8D383F3F21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992DAAE1-4512-46CC-A31B-277E11AA02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0.18999999999999995</c:v>
                </c:pt>
                <c:pt idx="3">
                  <c:v>0.17000000000000004</c:v>
                </c:pt>
                <c:pt idx="4">
                  <c:v>8.9999999999999969E-2</c:v>
                </c:pt>
                <c:pt idx="5">
                  <c:v>0.18000000000000005</c:v>
                </c:pt>
                <c:pt idx="6">
                  <c:v>0.24</c:v>
                </c:pt>
                <c:pt idx="8">
                  <c:v>1</c:v>
                </c:pt>
                <c:pt idx="9">
                  <c:v>0.14000000000000001</c:v>
                </c:pt>
                <c:pt idx="10">
                  <c:v>0.13</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88%</c:v>
                  </c:pt>
                  <c:pt idx="2">
                    <c:v>81%</c:v>
                  </c:pt>
                  <c:pt idx="3">
                    <c:v>83%</c:v>
                  </c:pt>
                  <c:pt idx="4">
                    <c:v>91%</c:v>
                  </c:pt>
                  <c:pt idx="5">
                    <c:v>82%</c:v>
                  </c:pt>
                  <c:pt idx="6">
                    <c:v>76%</c:v>
                  </c:pt>
                  <c:pt idx="9">
                    <c:v>86%</c:v>
                  </c:pt>
                  <c:pt idx="10">
                    <c:v>87%</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6.1422729360088813E-3"/>
                  <c:y val="0"/>
                </c:manualLayout>
              </c:layout>
              <c:tx>
                <c:rich>
                  <a:bodyPr/>
                  <a:lstStyle/>
                  <a:p>
                    <a:pPr>
                      <a:defRPr sz="1200" b="1">
                        <a:solidFill>
                          <a:schemeClr val="bg2"/>
                        </a:solidFill>
                      </a:defRPr>
                    </a:pPr>
                    <a:fld id="{9288205C-44E5-4A71-874F-8E207BD6ED6A}"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1.8054896927098232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31</c:v>
                </c:pt>
                <c:pt idx="2">
                  <c:v>22</c:v>
                </c:pt>
                <c:pt idx="3">
                  <c:v>12</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01F-47A8-9872-D5C9A29E447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33</c:v>
                </c:pt>
                <c:pt idx="1">
                  <c:v>37</c:v>
                </c:pt>
                <c:pt idx="2">
                  <c:v>30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0.56999999999999995</c:v>
                </c:pt>
                <c:pt idx="1">
                  <c:v>0.59</c:v>
                </c:pt>
                <c:pt idx="2">
                  <c:v>0.61</c:v>
                </c:pt>
                <c:pt idx="3">
                  <c:v>0.61</c:v>
                </c:pt>
                <c:pt idx="4">
                  <c:v>0.61</c:v>
                </c:pt>
                <c:pt idx="5">
                  <c:v>0.62</c:v>
                </c:pt>
                <c:pt idx="6">
                  <c:v>0.63</c:v>
                </c:pt>
                <c:pt idx="7">
                  <c:v>0.63</c:v>
                </c:pt>
                <c:pt idx="8">
                  <c:v>0.64</c:v>
                </c:pt>
                <c:pt idx="9">
                  <c:v>0.66</c:v>
                </c:pt>
                <c:pt idx="10">
                  <c:v>0.67</c:v>
                </c:pt>
                <c:pt idx="11">
                  <c:v>0.67</c:v>
                </c:pt>
                <c:pt idx="12">
                  <c:v>0.68</c:v>
                </c:pt>
                <c:pt idx="13">
                  <c:v>0.68</c:v>
                </c:pt>
                <c:pt idx="14">
                  <c:v>0.68</c:v>
                </c:pt>
                <c:pt idx="15">
                  <c:v>0.71</c:v>
                </c:pt>
                <c:pt idx="16">
                  <c:v>0.71</c:v>
                </c:pt>
                <c:pt idx="17">
                  <c:v>0.71</c:v>
                </c:pt>
                <c:pt idx="18">
                  <c:v>0.71</c:v>
                </c:pt>
                <c:pt idx="19">
                  <c:v>0.71</c:v>
                </c:pt>
                <c:pt idx="20">
                  <c:v>0.72</c:v>
                </c:pt>
                <c:pt idx="21">
                  <c:v>0.72</c:v>
                </c:pt>
                <c:pt idx="22">
                  <c:v>0.72</c:v>
                </c:pt>
                <c:pt idx="23">
                  <c:v>0.72</c:v>
                </c:pt>
                <c:pt idx="24">
                  <c:v>0.72</c:v>
                </c:pt>
                <c:pt idx="25">
                  <c:v>0.72</c:v>
                </c:pt>
                <c:pt idx="26">
                  <c:v>0.73</c:v>
                </c:pt>
                <c:pt idx="27">
                  <c:v>0.73</c:v>
                </c:pt>
                <c:pt idx="28">
                  <c:v>0.73</c:v>
                </c:pt>
                <c:pt idx="29">
                  <c:v>0.73</c:v>
                </c:pt>
                <c:pt idx="30">
                  <c:v>0.73</c:v>
                </c:pt>
                <c:pt idx="31">
                  <c:v>0.74</c:v>
                </c:pt>
                <c:pt idx="32">
                  <c:v>0.74</c:v>
                </c:pt>
                <c:pt idx="33">
                  <c:v>0.75</c:v>
                </c:pt>
                <c:pt idx="34">
                  <c:v>0.77</c:v>
                </c:pt>
                <c:pt idx="35">
                  <c:v>0.78</c:v>
                </c:pt>
                <c:pt idx="36">
                  <c:v>0.78</c:v>
                </c:pt>
                <c:pt idx="37">
                  <c:v>0.8</c:v>
                </c:pt>
                <c:pt idx="38">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0.74</c:v>
                </c:pt>
                <c:pt idx="2">
                  <c:v>0.5</c:v>
                </c:pt>
                <c:pt idx="3">
                  <c:v>0.22</c:v>
                </c:pt>
                <c:pt idx="4">
                  <c:v>0.04</c:v>
                </c:pt>
                <c:pt idx="5">
                  <c:v>0.21</c:v>
                </c:pt>
                <c:pt idx="6">
                  <c:v>0.02</c:v>
                </c:pt>
                <c:pt idx="7">
                  <c:v>0.02</c:v>
                </c:pt>
                <c:pt idx="8">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82</c:v>
                </c:pt>
                <c:pt idx="2">
                  <c:v>64</c:v>
                </c:pt>
                <c:pt idx="3">
                  <c:v>30</c:v>
                </c:pt>
                <c:pt idx="4">
                  <c:v>10</c:v>
                </c:pt>
                <c:pt idx="5">
                  <c:v>36</c:v>
                </c:pt>
                <c:pt idx="6">
                  <c:v>4</c:v>
                </c:pt>
                <c:pt idx="7">
                  <c:v>4</c:v>
                </c:pt>
                <c:pt idx="8">
                  <c:v>19</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63</c:v>
                </c:pt>
                <c:pt idx="2">
                  <c:v>35</c:v>
                </c:pt>
                <c:pt idx="3">
                  <c:v>9</c:v>
                </c:pt>
                <c:pt idx="4">
                  <c:v>2</c:v>
                </c:pt>
                <c:pt idx="5">
                  <c:v>11</c:v>
                </c:pt>
                <c:pt idx="6">
                  <c:v>1</c:v>
                </c:pt>
                <c:pt idx="7">
                  <c:v>1</c:v>
                </c:pt>
                <c:pt idx="8">
                  <c:v>5</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3.6853637616053321E-2"/>
                  <c:y val="-9.4287821072303504E-2"/>
                </c:manualLayout>
              </c:layout>
              <c:tx>
                <c:rich>
                  <a:bodyPr/>
                  <a:lstStyle/>
                  <a:p>
                    <a:fld id="{99D72958-D80A-4BA0-B1CC-F16230C1C8F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36</c:v>
                </c:pt>
                <c:pt idx="2">
                  <c:v>8</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Sheet1!$B$2:$B$46</c:f>
              <c:numCache>
                <c:formatCode>0%</c:formatCode>
                <c:ptCount val="45"/>
                <c:pt idx="0">
                  <c:v>0.82</c:v>
                </c:pt>
                <c:pt idx="1">
                  <c:v>0.83</c:v>
                </c:pt>
                <c:pt idx="2">
                  <c:v>0.84</c:v>
                </c:pt>
                <c:pt idx="3">
                  <c:v>0.84</c:v>
                </c:pt>
                <c:pt idx="4">
                  <c:v>0.85</c:v>
                </c:pt>
                <c:pt idx="5">
                  <c:v>0.85</c:v>
                </c:pt>
                <c:pt idx="6">
                  <c:v>0.87</c:v>
                </c:pt>
                <c:pt idx="7">
                  <c:v>0.87</c:v>
                </c:pt>
                <c:pt idx="8">
                  <c:v>0.87</c:v>
                </c:pt>
                <c:pt idx="9">
                  <c:v>0.87</c:v>
                </c:pt>
                <c:pt idx="10">
                  <c:v>0.87</c:v>
                </c:pt>
                <c:pt idx="11">
                  <c:v>0.87</c:v>
                </c:pt>
                <c:pt idx="12">
                  <c:v>0.88</c:v>
                </c:pt>
                <c:pt idx="13">
                  <c:v>0.88</c:v>
                </c:pt>
                <c:pt idx="14">
                  <c:v>0.88</c:v>
                </c:pt>
                <c:pt idx="15">
                  <c:v>0.88</c:v>
                </c:pt>
                <c:pt idx="16">
                  <c:v>0.89</c:v>
                </c:pt>
                <c:pt idx="17">
                  <c:v>0.89</c:v>
                </c:pt>
                <c:pt idx="18">
                  <c:v>0.89</c:v>
                </c:pt>
                <c:pt idx="19">
                  <c:v>0.89</c:v>
                </c:pt>
                <c:pt idx="20">
                  <c:v>0.89</c:v>
                </c:pt>
                <c:pt idx="21">
                  <c:v>0.89</c:v>
                </c:pt>
                <c:pt idx="22">
                  <c:v>0.9</c:v>
                </c:pt>
                <c:pt idx="23">
                  <c:v>0.9</c:v>
                </c:pt>
                <c:pt idx="24">
                  <c:v>0.9</c:v>
                </c:pt>
                <c:pt idx="25">
                  <c:v>0.9</c:v>
                </c:pt>
                <c:pt idx="26">
                  <c:v>0.9</c:v>
                </c:pt>
                <c:pt idx="27">
                  <c:v>0.91</c:v>
                </c:pt>
                <c:pt idx="28">
                  <c:v>0.91</c:v>
                </c:pt>
                <c:pt idx="29">
                  <c:v>0.91</c:v>
                </c:pt>
                <c:pt idx="30">
                  <c:v>0.92</c:v>
                </c:pt>
                <c:pt idx="31">
                  <c:v>0.92</c:v>
                </c:pt>
                <c:pt idx="32">
                  <c:v>0.92</c:v>
                </c:pt>
                <c:pt idx="33">
                  <c:v>0.92</c:v>
                </c:pt>
                <c:pt idx="34">
                  <c:v>0.92</c:v>
                </c:pt>
                <c:pt idx="35">
                  <c:v>0.92</c:v>
                </c:pt>
                <c:pt idx="36">
                  <c:v>0.93</c:v>
                </c:pt>
                <c:pt idx="37">
                  <c:v>0.93</c:v>
                </c:pt>
                <c:pt idx="38">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4.9138183488071051E-2"/>
                  <c:y val="-9.42878210723034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2.699214587076029E-3"/>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33</c:v>
                </c:pt>
                <c:pt idx="2">
                  <c:v>12</c:v>
                </c:pt>
                <c:pt idx="3">
                  <c:v>6</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WEST LONDON INTEGRATED CARE SYSTEM</a:t>
            </a:r>
            <a:endParaRPr lang="en-GB" sz="3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SOUTH WEST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SOUTH WEST LONDON INTEGRATED CARE SYSTEM, 81,109</a:t>
            </a:r>
            <a:r>
              <a:rPr lang="en-GB" sz="1600"/>
              <a:t> questionnaires were sent out, and </a:t>
            </a:r>
            <a:r>
              <a:rPr lang="en-GB" sz="1600" b="1">
                <a:solidFill>
                  <a:srgbClr val="005EB8"/>
                </a:solidFill>
              </a:rPr>
              <a:t>18,081</a:t>
            </a:r>
            <a:r>
              <a:rPr lang="en-GB" sz="1600"/>
              <a:t> were returned completed. This represents a response rate of </a:t>
            </a:r>
            <a:r>
              <a:rPr lang="en-GB" sz="1600" b="1">
                <a:solidFill>
                  <a:srgbClr val="005EB8"/>
                </a:solidFill>
              </a:rPr>
              <a:t>22%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1111791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5812954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3088876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064135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476771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57548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149936625"/>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(17,933); PCN bases range from 175 to 1,178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4407540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4460940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51852751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375617975"/>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11816137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70596130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9646202"/>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81795463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59425761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279096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57302927"/>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MORDEN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GPNET5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217916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6546452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(17,933); PCN bases range from 175 to 1,178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88518268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0842947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36268168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76091692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(17,911); PCN bases range from 175 to 1,181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186011469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79879952"/>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7756943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4453204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840104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629889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862852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533430316"/>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(16,955); PCN bases range from 166 to 1,134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0263750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5887266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249530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978649881"/>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986552064"/>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402891222"/>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2637056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18557950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53532742"/>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MERTON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WANDLE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906650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412031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3525554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(16,955); PCN bases range from 166 to 1,134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091339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7592528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206052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50961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54204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290708407"/>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(8,966); PCN bases range from 68 to 463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667593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7908411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4295588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926588806"/>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640368675"/>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SOUTH WEST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349474146"/>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5903313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70872772"/>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BATTERSEA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TWICKENHAM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MERTON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384051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972776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823093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(8,966); PCN bases range from 68 to 463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3565229341"/>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433574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4427221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621276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33657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65133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74512860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(6,885); PCN bases range from 50 to 440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6572047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5399703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5495622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010851420"/>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704633945"/>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SOUTH WEST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52326481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679997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56299735"/>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MAYDAY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SURBITON HEALTH CENTRE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ONE THORNTON HEATH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889233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037680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1580355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(6,885); PCN bases range from 50 to 440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7538953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86521059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68857717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(17,400); PCN bases range from 167 to 1,152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575810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968616178"/>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15169115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3752183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(11,206); PCN bases range from 91 to 853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2386807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760127431"/>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7174993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8944233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404101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071114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022970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79844185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(16,676); PCN bases range from 160 to 1,072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7515644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453616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66989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22891253"/>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51655279"/>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559516616"/>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882737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36501442"/>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ONE THORNTON HEATH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GPNET5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WANDSWORTH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WANDSWORTH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635367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549721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8080036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(16,676); PCN bases range from 160 to 1,072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4922973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6638456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716322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6300491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449686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172856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07856229"/>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(13,582); PCN bases range from 129 to 854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4848985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955295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358678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48594302"/>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44654765"/>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01850317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116558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37795487"/>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RICHMOND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PRIME WANDSWORTH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KINGSTON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WANDSWORTH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5230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646409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3932507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(13,582); PCN bases range from 129 to 854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4044756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399689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9715743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16265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573388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290268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7832990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(17,534); PCN bases range from 171 to 1,153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199250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9780541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086766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564798029"/>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92200055"/>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407778907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014841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77897080"/>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MERTON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MERTON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020727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25486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6362282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(17,534); PCN bases range from 171 to 1,153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77109675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7267659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1248267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634190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054938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807383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8381593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(15,879); PCN bases range from 153 to 1,041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879159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9860163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9289217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94674223"/>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60589701"/>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03450700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660035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34800971"/>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TWICKENHAM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5013098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308239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9972606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(15,879); PCN bases range from 153 to 1,041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0961133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50234573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371312317"/>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8945089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4012446799"/>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(17,199); PCN bases range from 170 to 1,125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3089282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479597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174860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838600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116205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86708226"/>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(17,104); PCN bases range from 170 to 1,118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333922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9965743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9341808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06192486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02266722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93561171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833159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9632930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541837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680800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935516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35547412"/>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(17,093); PCN bases range from 169 to 1,119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7088678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3229469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446554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17954369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25897348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96284533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305778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5853705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479637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044187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536649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91978619"/>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(13,059); PCN bases range from 124 to 890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853717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362076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8214776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9263629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3214660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12412034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9208541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8215909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566113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52117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702033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4484141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(16,610); PCN bases range from 159 to 1,087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4308598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824781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0418897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4642192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97017163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03399946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941224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6456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502465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137832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422417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6642210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(16,947); PCN bases range from 166 to 1,104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5265939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8859222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084863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45771932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58988927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86976617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8000424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725591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378624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707425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520723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6728201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(16,147); PCN bases range from 161 to 1,060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097273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8960478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1610501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2924901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101440989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40953533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570972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557316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052268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365482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397754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3191566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(16,943); PCN bases range from 166 to 1,095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516441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0810587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7119203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15164408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40729555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406658288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744233012"/>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9,934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484093869"/>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206 to 14,962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926281499"/>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101 to 16,633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257526569"/>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162 to 3,909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4499442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13102350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36331406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62911637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818655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193449118"/>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413828900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(17,093).</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740172114"/>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78017386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5,293</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90453578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930424352"/>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10154834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1,328 to 4,808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94132476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110 to 5,795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6892068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SOUTH WEST LONDON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291160520"/>
              </p:ext>
            </p:extLst>
          </p:nvPr>
        </p:nvGraphicFramePr>
        <p:xfrm>
          <a:off x="294270" y="5682277"/>
          <a:ext cx="5144112" cy="399831"/>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(17,093).</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666298233"/>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899074142"/>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23142073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212427190"/>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404075398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66 to 8,765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410597772"/>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302 to 11,037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302057729"/>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2,651 to 14,273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2158459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WEST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709399809"/>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(17,093).</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85125692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34278440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4377300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4218852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73656927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(4,783).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3251654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523742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699294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17639738"/>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823656035"/>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51185281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6790803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8910988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1343219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797155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5414346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999592090"/>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(7,336); PCN bases range from 75 to 528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911802885"/>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000596641"/>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9671367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2442577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5264605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45813967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339047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36344664"/>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CROYDON LINK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NIGHTINGALE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HAMPTON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BROCKLEBANK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CHEAM AND SOUTH SUTTON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SHEEN &amp; BARNES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7815676"/>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89719062"/>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(7,336); PCN bases range from 75 to 528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7708411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11816988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178821300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847300765"/>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(17,912); PCN bases range from 172 to 1,181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13114643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359221504"/>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104831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021056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785002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384021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680473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43982163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(16,254); PCN bases range from 159 to 1,057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756556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344023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2663054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26256486"/>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777232130"/>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18718438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22135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04474547"/>
              </p:ext>
            </p:extLst>
          </p:nvPr>
        </p:nvGraphicFramePr>
        <p:xfrm>
          <a:off x="9028113" y="1689563"/>
          <a:ext cx="2900362" cy="3710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HAMPTON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GPNET5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MORDEN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SELSDON ADDINGTON &amp; SHIRLEY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KESTON MOORINGS &amp; PARKSIDE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BROCKLEBANK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SURBITON HEALTH CENTRE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CROYDON GP SUPER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PRIMARY CARE NORTH CROYDON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RICHMOND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ONE THORNTON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CANBURY CHURCHILL ORCHARD BERRYLANDS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KINGSTON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NIGHTINGALE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BATTERSEA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MERTON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TEDDINGTON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WALLINGTON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NEW MALDEN &amp; WORCESTER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MAYDAY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SHEEN &amp; BARNES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CROYDON LINK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PRIME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SELSDON PURLEY &amp; COULSDON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CARSHALTON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CHEAM AND SOUTH SUTTON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CHESSINGTON AND SURBITON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BALHAM, TOOTING &amp; FURZEDOWN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WEST WANDSWORTH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WANDLE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EAST TWICKENHAM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SOUTH WEST MERTON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GRAFTON MEDICAL PARTNERS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WEST MERTON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972070734"/>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362223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41797731"/>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(16,254); PCN bases range from 159 to 1,057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10343655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67837091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SOUTH WEST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9029958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860618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9265999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(8,314).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5153066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6677105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613170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684143940"/>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12348705"/>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72526167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SOUTH WEST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23435</TotalTime>
  <Words>9306</Words>
  <Application>Microsoft Office PowerPoint</Application>
  <PresentationFormat>Widescreen</PresentationFormat>
  <Paragraphs>1926</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1058</cp:revision>
  <dcterms:created xsi:type="dcterms:W3CDTF">2020-01-09T15:19:38Z</dcterms:created>
  <dcterms:modified xsi:type="dcterms:W3CDTF">2024-07-03T10:12:04Z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