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85</c:v>
                </c:pt>
                <c:pt idx="2">
                  <c:v>76</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11</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33</c:v>
                </c:pt>
                <c:pt idx="2">
                  <c:v>14</c:v>
                </c:pt>
                <c:pt idx="3">
                  <c:v>7</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0.55000000000000004</c:v>
                </c:pt>
                <c:pt idx="1">
                  <c:v>0.57999999999999996</c:v>
                </c:pt>
                <c:pt idx="2">
                  <c:v>0.6</c:v>
                </c:pt>
                <c:pt idx="3">
                  <c:v>0.66</c:v>
                </c:pt>
                <c:pt idx="4">
                  <c:v>0.72</c:v>
                </c:pt>
                <c:pt idx="5">
                  <c:v>0.76</c:v>
                </c:pt>
                <c:pt idx="6">
                  <c:v>0.78</c:v>
                </c:pt>
                <c:pt idx="7">
                  <c:v>0.79</c:v>
                </c:pt>
                <c:pt idx="8">
                  <c:v>0.79</c:v>
                </c:pt>
                <c:pt idx="9">
                  <c:v>0.81</c:v>
                </c:pt>
                <c:pt idx="10">
                  <c:v>0.83</c:v>
                </c:pt>
                <c:pt idx="11">
                  <c:v>0.84</c:v>
                </c:pt>
                <c:pt idx="12">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73</c:v>
                </c:pt>
                <c:pt idx="2">
                  <c:v>61</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31</c:v>
                </c:pt>
                <c:pt idx="1">
                  <c:v>27</c:v>
                </c:pt>
                <c:pt idx="2">
                  <c:v>39</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41</c:v>
                </c:pt>
                <c:pt idx="2">
                  <c:v>24</c:v>
                </c:pt>
                <c:pt idx="3">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0.27</c:v>
                </c:pt>
                <c:pt idx="1">
                  <c:v>0.3</c:v>
                </c:pt>
                <c:pt idx="2">
                  <c:v>0.38</c:v>
                </c:pt>
                <c:pt idx="3">
                  <c:v>0.43</c:v>
                </c:pt>
                <c:pt idx="4">
                  <c:v>0.49</c:v>
                </c:pt>
                <c:pt idx="5">
                  <c:v>0.59</c:v>
                </c:pt>
                <c:pt idx="6">
                  <c:v>0.62</c:v>
                </c:pt>
                <c:pt idx="7">
                  <c:v>0.62</c:v>
                </c:pt>
                <c:pt idx="8">
                  <c:v>0.62</c:v>
                </c:pt>
                <c:pt idx="9">
                  <c:v>0.65</c:v>
                </c:pt>
                <c:pt idx="10">
                  <c:v>0.69</c:v>
                </c:pt>
                <c:pt idx="11">
                  <c:v>0.72</c:v>
                </c:pt>
                <c:pt idx="12">
                  <c:v>0.84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91</c:v>
                </c:pt>
                <c:pt idx="2">
                  <c:v>86</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9</c:v>
                </c:pt>
                <c:pt idx="2">
                  <c:v>14</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44</c:v>
                </c:pt>
                <c:pt idx="2">
                  <c:v>10</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0.68</c:v>
                </c:pt>
                <c:pt idx="1">
                  <c:v>0.73</c:v>
                </c:pt>
                <c:pt idx="2">
                  <c:v>0.77</c:v>
                </c:pt>
                <c:pt idx="3">
                  <c:v>0.84</c:v>
                </c:pt>
                <c:pt idx="4">
                  <c:v>0.84</c:v>
                </c:pt>
                <c:pt idx="5">
                  <c:v>0.86</c:v>
                </c:pt>
                <c:pt idx="6">
                  <c:v>0.88</c:v>
                </c:pt>
                <c:pt idx="7">
                  <c:v>0.89</c:v>
                </c:pt>
                <c:pt idx="8">
                  <c:v>0.9</c:v>
                </c:pt>
                <c:pt idx="9">
                  <c:v>0.9</c:v>
                </c:pt>
                <c:pt idx="10">
                  <c:v>0.91</c:v>
                </c:pt>
                <c:pt idx="11">
                  <c:v>0.91</c:v>
                </c:pt>
                <c:pt idx="12">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0.35</c:v>
                </c:pt>
                <c:pt idx="2">
                  <c:v>0.15</c:v>
                </c:pt>
                <c:pt idx="3">
                  <c:v>0.08</c:v>
                </c:pt>
                <c:pt idx="4">
                  <c:v>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45</c:v>
                </c:pt>
                <c:pt idx="2">
                  <c:v>22</c:v>
                </c:pt>
                <c:pt idx="3">
                  <c:v>12</c:v>
                </c:pt>
                <c:pt idx="4">
                  <c:v>56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28</c:v>
                </c:pt>
                <c:pt idx="2">
                  <c:v>10</c:v>
                </c:pt>
                <c:pt idx="3">
                  <c:v>5</c:v>
                </c:pt>
                <c:pt idx="4">
                  <c:v>35</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77</c:v>
                </c:pt>
                <c:pt idx="2">
                  <c:v>71</c:v>
                </c:pt>
                <c:pt idx="3">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23</c:v>
                </c:pt>
                <c:pt idx="2">
                  <c:v>29</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52</c:v>
                </c:pt>
                <c:pt idx="2">
                  <c:v>21</c:v>
                </c:pt>
                <c:pt idx="3">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0.57999999999999996</c:v>
                </c:pt>
                <c:pt idx="1">
                  <c:v>0.57999999999999996</c:v>
                </c:pt>
                <c:pt idx="2">
                  <c:v>0.63</c:v>
                </c:pt>
                <c:pt idx="3">
                  <c:v>0.63</c:v>
                </c:pt>
                <c:pt idx="4">
                  <c:v>0.66</c:v>
                </c:pt>
                <c:pt idx="5">
                  <c:v>0.71</c:v>
                </c:pt>
                <c:pt idx="6">
                  <c:v>0.71</c:v>
                </c:pt>
                <c:pt idx="7">
                  <c:v>0.72</c:v>
                </c:pt>
                <c:pt idx="8">
                  <c:v>0.75</c:v>
                </c:pt>
                <c:pt idx="9">
                  <c:v>0.76</c:v>
                </c:pt>
                <c:pt idx="10">
                  <c:v>0.77</c:v>
                </c:pt>
                <c:pt idx="11">
                  <c:v>0.77</c:v>
                </c:pt>
                <c:pt idx="12">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33</c:v>
                </c:pt>
                <c:pt idx="2">
                  <c:v>8</c:v>
                </c:pt>
                <c:pt idx="3">
                  <c:v>22</c:v>
                </c:pt>
                <c:pt idx="4">
                  <c:v>40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73</c:v>
                </c:pt>
                <c:pt idx="1">
                  <c:v>64</c:v>
                </c:pt>
                <c:pt idx="2">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27</c:v>
                </c:pt>
                <c:pt idx="1">
                  <c:v>36</c:v>
                </c:pt>
                <c:pt idx="2">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0.33</c:v>
                </c:pt>
                <c:pt idx="1">
                  <c:v>0.43</c:v>
                </c:pt>
                <c:pt idx="2">
                  <c:v>0.46</c:v>
                </c:pt>
                <c:pt idx="3">
                  <c:v>0.49</c:v>
                </c:pt>
                <c:pt idx="4">
                  <c:v>0.57999999999999996</c:v>
                </c:pt>
                <c:pt idx="5">
                  <c:v>0.62</c:v>
                </c:pt>
                <c:pt idx="6">
                  <c:v>0.64</c:v>
                </c:pt>
                <c:pt idx="7">
                  <c:v>0.64</c:v>
                </c:pt>
                <c:pt idx="8">
                  <c:v>0.66</c:v>
                </c:pt>
                <c:pt idx="9">
                  <c:v>0.69</c:v>
                </c:pt>
                <c:pt idx="10">
                  <c:v>0.7</c:v>
                </c:pt>
                <c:pt idx="11">
                  <c:v>0.73</c:v>
                </c:pt>
                <c:pt idx="12">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85</c:v>
                </c:pt>
                <c:pt idx="1">
                  <c:v>77</c:v>
                </c:pt>
                <c:pt idx="2">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15</c:v>
                </c:pt>
                <c:pt idx="1">
                  <c:v>23</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74</c:v>
                </c:pt>
                <c:pt idx="1">
                  <c:v>22</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0.63</c:v>
                </c:pt>
                <c:pt idx="1">
                  <c:v>0.63</c:v>
                </c:pt>
                <c:pt idx="2">
                  <c:v>0.63</c:v>
                </c:pt>
                <c:pt idx="3">
                  <c:v>0.67</c:v>
                </c:pt>
                <c:pt idx="4">
                  <c:v>0.72</c:v>
                </c:pt>
                <c:pt idx="5">
                  <c:v>0.75</c:v>
                </c:pt>
                <c:pt idx="6">
                  <c:v>0.75</c:v>
                </c:pt>
                <c:pt idx="7">
                  <c:v>0.76</c:v>
                </c:pt>
                <c:pt idx="8">
                  <c:v>0.77</c:v>
                </c:pt>
                <c:pt idx="9">
                  <c:v>0.81</c:v>
                </c:pt>
                <c:pt idx="10">
                  <c:v>0.81</c:v>
                </c:pt>
                <c:pt idx="11">
                  <c:v>0.82</c:v>
                </c:pt>
                <c:pt idx="12">
                  <c:v>0.87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0.08</c:v>
                </c:pt>
                <c:pt idx="2">
                  <c:v>0.04</c:v>
                </c:pt>
                <c:pt idx="3">
                  <c:v>0.04</c:v>
                </c:pt>
                <c:pt idx="4">
                  <c:v>0.11</c:v>
                </c:pt>
                <c:pt idx="5">
                  <c:v>0.14000000000000001</c:v>
                </c:pt>
                <c:pt idx="6">
                  <c:v>0.03</c:v>
                </c:pt>
                <c:pt idx="7">
                  <c:v>0.03</c:v>
                </c:pt>
                <c:pt idx="8">
                  <c:v>0.13</c:v>
                </c:pt>
                <c:pt idx="9">
                  <c:v>0.1</c:v>
                </c:pt>
                <c:pt idx="10">
                  <c:v>0.16</c:v>
                </c:pt>
                <c:pt idx="11">
                  <c:v>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39</c:v>
                </c:pt>
                <c:pt idx="1">
                  <c:v>61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74</c:v>
                </c:pt>
                <c:pt idx="2">
                  <c:v>61</c:v>
                </c:pt>
                <c:pt idx="3">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11</c:v>
                </c:pt>
                <c:pt idx="2">
                  <c:v>21</c:v>
                </c:pt>
                <c:pt idx="3">
                  <c:v>25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33</c:v>
                </c:pt>
                <c:pt idx="2">
                  <c:v>17</c:v>
                </c:pt>
                <c:pt idx="3">
                  <c:v>13</c:v>
                </c:pt>
                <c:pt idx="4">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0.39</c:v>
                </c:pt>
                <c:pt idx="1">
                  <c:v>0.4</c:v>
                </c:pt>
                <c:pt idx="2">
                  <c:v>0.42</c:v>
                </c:pt>
                <c:pt idx="3">
                  <c:v>0.44</c:v>
                </c:pt>
                <c:pt idx="4">
                  <c:v>0.59</c:v>
                </c:pt>
                <c:pt idx="5">
                  <c:v>0.62</c:v>
                </c:pt>
                <c:pt idx="6">
                  <c:v>0.62</c:v>
                </c:pt>
                <c:pt idx="7">
                  <c:v>0.62</c:v>
                </c:pt>
                <c:pt idx="8">
                  <c:v>0.65</c:v>
                </c:pt>
                <c:pt idx="9">
                  <c:v>0.67</c:v>
                </c:pt>
                <c:pt idx="10">
                  <c:v>0.68</c:v>
                </c:pt>
                <c:pt idx="11">
                  <c:v>0.74</c:v>
                </c:pt>
                <c:pt idx="12">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0.26</c:v>
                </c:pt>
                <c:pt idx="1">
                  <c:v>0.7</c:v>
                </c:pt>
                <c:pt idx="2">
                  <c:v>0.02</c:v>
                </c:pt>
                <c:pt idx="3">
                  <c:v>0</c:v>
                </c:pt>
                <c:pt idx="4">
                  <c:v>0.01</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36</c:v>
                </c:pt>
                <c:pt idx="1">
                  <c:v>79</c:v>
                </c:pt>
                <c:pt idx="2">
                  <c:v>4</c:v>
                </c:pt>
                <c:pt idx="3">
                  <c:v>1</c:v>
                </c:pt>
                <c:pt idx="4">
                  <c:v>1</c:v>
                </c:pt>
                <c:pt idx="5">
                  <c:v>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18</c:v>
                </c:pt>
                <c:pt idx="1">
                  <c:v>59</c:v>
                </c:pt>
                <c:pt idx="2">
                  <c:v>1</c:v>
                </c:pt>
                <c:pt idx="3">
                  <c:v>0</c:v>
                </c:pt>
                <c:pt idx="4">
                  <c:v>1</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77</c:v>
                </c:pt>
                <c:pt idx="1">
                  <c:v>14</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92</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8</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0.84</c:v>
                </c:pt>
                <c:pt idx="1">
                  <c:v>0.88</c:v>
                </c:pt>
                <c:pt idx="2">
                  <c:v>0.9</c:v>
                </c:pt>
                <c:pt idx="3">
                  <c:v>0.91</c:v>
                </c:pt>
                <c:pt idx="4">
                  <c:v>0.91</c:v>
                </c:pt>
                <c:pt idx="5">
                  <c:v>0.92</c:v>
                </c:pt>
                <c:pt idx="6">
                  <c:v>0.92</c:v>
                </c:pt>
                <c:pt idx="7">
                  <c:v>0.93</c:v>
                </c:pt>
                <c:pt idx="8">
                  <c:v>0.94</c:v>
                </c:pt>
                <c:pt idx="9">
                  <c:v>0.94</c:v>
                </c:pt>
                <c:pt idx="10">
                  <c:v>0.94</c:v>
                </c:pt>
                <c:pt idx="11">
                  <c:v>0.94</c:v>
                </c:pt>
                <c:pt idx="12">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35</c:v>
                </c:pt>
                <c:pt idx="1">
                  <c:v>65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68</c:v>
                </c:pt>
                <c:pt idx="2">
                  <c:v>58</c:v>
                </c:pt>
                <c:pt idx="3">
                  <c:v>55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10</c:v>
                </c:pt>
                <c:pt idx="2">
                  <c:v>19</c:v>
                </c:pt>
                <c:pt idx="3">
                  <c:v>23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35</c:v>
                </c:pt>
                <c:pt idx="2">
                  <c:v>22</c:v>
                </c:pt>
                <c:pt idx="3">
                  <c:v>11</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0.35</c:v>
                </c:pt>
                <c:pt idx="1">
                  <c:v>0.39</c:v>
                </c:pt>
                <c:pt idx="2">
                  <c:v>0.4</c:v>
                </c:pt>
                <c:pt idx="3">
                  <c:v>0.4</c:v>
                </c:pt>
                <c:pt idx="4">
                  <c:v>0.54</c:v>
                </c:pt>
                <c:pt idx="5">
                  <c:v>0.55000000000000004</c:v>
                </c:pt>
                <c:pt idx="6">
                  <c:v>0.55000000000000004</c:v>
                </c:pt>
                <c:pt idx="7">
                  <c:v>0.55000000000000004</c:v>
                </c:pt>
                <c:pt idx="8">
                  <c:v>0.56999999999999995</c:v>
                </c:pt>
                <c:pt idx="9">
                  <c:v>0.61</c:v>
                </c:pt>
                <c:pt idx="10">
                  <c:v>0.69</c:v>
                </c:pt>
                <c:pt idx="11">
                  <c:v>0.7</c:v>
                </c:pt>
                <c:pt idx="12">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92</c:v>
                </c:pt>
                <c:pt idx="2">
                  <c:v>87</c:v>
                </c:pt>
                <c:pt idx="3">
                  <c:v>86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34</c:v>
                </c:pt>
                <c:pt idx="2">
                  <c:v>10</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92</c:v>
                </c:pt>
                <c:pt idx="2">
                  <c:v>88</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34</c:v>
                </c:pt>
                <c:pt idx="2">
                  <c:v>9</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88</c:v>
                </c:pt>
                <c:pt idx="3">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3</c:v>
                </c:pt>
                <c:pt idx="3">
                  <c:v>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54</c:v>
                </c:pt>
                <c:pt idx="1">
                  <c:v>33</c:v>
                </c:pt>
                <c:pt idx="2">
                  <c:v>9</c:v>
                </c:pt>
                <c:pt idx="3">
                  <c:v>2</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88</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12</c:v>
                </c:pt>
                <c:pt idx="2">
                  <c:v>17</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50</c:v>
                </c:pt>
                <c:pt idx="1">
                  <c:v>33</c:v>
                </c:pt>
                <c:pt idx="2">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97</c:v>
                </c:pt>
                <c:pt idx="2">
                  <c:v>95</c:v>
                </c:pt>
                <c:pt idx="3">
                  <c:v>95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68</c:v>
                </c:pt>
                <c:pt idx="1">
                  <c:v>26</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34</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C35CAA2-1B3B-458D-B552-211306DC92F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DE00762C-5662-4592-9581-01F70947092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C57FC872-DA8D-464A-95F6-EF8D27DFEE4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1800031F-5664-471D-9E44-9BC67E05935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9AD41736-3099-4C1C-A974-526B06CC6CE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451322E2-8402-44E2-AB28-E507EEB214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3EE9CD32-297C-4C7C-B957-514DD8D911F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ADEEBD2-B081-476B-B3E3-08AC7F3D682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0.87</c:v>
                </c:pt>
                <c:pt idx="3">
                  <c:v>0</c:v>
                </c:pt>
                <c:pt idx="4">
                  <c:v>0.86</c:v>
                </c:pt>
                <c:pt idx="5">
                  <c:v>0.89</c:v>
                </c:pt>
                <c:pt idx="6">
                  <c:v>0.5</c:v>
                </c:pt>
                <c:pt idx="7">
                  <c:v>0</c:v>
                </c:pt>
                <c:pt idx="8">
                  <c:v>0.63</c:v>
                </c:pt>
                <c:pt idx="9">
                  <c:v>0</c:v>
                </c:pt>
                <c:pt idx="11">
                  <c:v>0.87</c:v>
                </c:pt>
                <c:pt idx="12">
                  <c:v>0.88</c:v>
                </c:pt>
                <c:pt idx="13">
                  <c:v>0.6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A32EC77-1482-4345-8AC8-C08926FAEFE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BF87904-AD1C-49FD-B626-85AD0FBEA1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8A4CBDDA-3394-4696-AAF7-484701D4C5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869B0B3B-8FEE-40E0-A632-229AF5423A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DD3F26A-EB21-49E8-AAFB-9A9A8AF03FF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E7235C7D-61A4-45CA-967C-DEC6800045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D1FE9ED-B7E4-497A-A3AC-81006153FD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3771314-E957-479B-A4D4-2A0493C04F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74FAB463-48F1-42F9-BFD9-777EB7F188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0.10999999999999999</c:v>
                </c:pt>
                <c:pt idx="6">
                  <c:v>0.5</c:v>
                </c:pt>
                <c:pt idx="7">
                  <c:v>1</c:v>
                </c:pt>
                <c:pt idx="8">
                  <c:v>0.37</c:v>
                </c:pt>
                <c:pt idx="9">
                  <c:v>1</c:v>
                </c:pt>
                <c:pt idx="10">
                  <c:v>1</c:v>
                </c:pt>
                <c:pt idx="11">
                  <c:v>0.13</c:v>
                </c:pt>
                <c:pt idx="12">
                  <c:v>0.12</c:v>
                </c:pt>
                <c:pt idx="13">
                  <c:v>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86%</c:v>
                  </c:pt>
                  <c:pt idx="5">
                    <c:v>89%</c:v>
                  </c:pt>
                  <c:pt idx="6">
                    <c:v>50%</c:v>
                  </c:pt>
                  <c:pt idx="8">
                    <c:v>63%</c:v>
                  </c:pt>
                  <c:pt idx="11">
                    <c:v>87%</c:v>
                  </c:pt>
                  <c:pt idx="12">
                    <c:v>88%</c:v>
                  </c:pt>
                  <c:pt idx="13">
                    <c:v>60%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C1B1697-49DB-4B34-844B-13DFD9A029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0F77149-BA5A-4BD8-9955-ED63D4C410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B8FFC29-241C-455D-89CE-E8DC1615F9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3ACC615-7EF1-455C-B00B-6D5FC8B0BF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78CEDD3D-9B4F-45F2-A786-E992B8DD5D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0E09A77-50A7-4D6B-A5A1-06379D77FA98}"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6C2FEED1-8BEC-4647-83FC-FFFDCEA994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3EBBB098-CA08-4BF4-8C59-4243C754EE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1712706-D002-4EB7-BA7E-29558D6DB4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9D61EED3-6A65-42FC-8AD9-721799B049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5842817-F9F4-4890-9D9D-3B18FE9A20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C3AA2A2A-EB6A-44F6-BFAF-81E9394D6A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CBF59B67-3E3B-46A3-8127-EC67B70279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4AFDD34-6766-470B-8FFD-56140553B2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0.88</c:v>
                </c:pt>
                <c:pt idx="2">
                  <c:v>0.68</c:v>
                </c:pt>
                <c:pt idx="3">
                  <c:v>0.84</c:v>
                </c:pt>
                <c:pt idx="4">
                  <c:v>0.9</c:v>
                </c:pt>
                <c:pt idx="5">
                  <c:v>0.72</c:v>
                </c:pt>
                <c:pt idx="7">
                  <c:v>0</c:v>
                </c:pt>
                <c:pt idx="8">
                  <c:v>0.79</c:v>
                </c:pt>
                <c:pt idx="9">
                  <c:v>0.82</c:v>
                </c:pt>
                <c:pt idx="10">
                  <c:v>0.86</c:v>
                </c:pt>
                <c:pt idx="11">
                  <c:v>0.86</c:v>
                </c:pt>
                <c:pt idx="12">
                  <c:v>0.88</c:v>
                </c:pt>
                <c:pt idx="13">
                  <c:v>0.9</c:v>
                </c:pt>
                <c:pt idx="14">
                  <c:v>0.92</c:v>
                </c:pt>
                <c:pt idx="15">
                  <c:v>0.95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539D992D-9AAC-4373-8BA9-838B1FDFCE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50CDD86B-2C1F-41DB-8435-1BED4D1F98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35083AC-36F1-46A2-84BB-01B6DA5A62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5FBFAC1-B2A0-4659-9265-D848574A8F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3985B2D1-662B-4B3D-892C-7B58337F0D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2ADE87D5-632F-46CF-87DC-84D2685A61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0C2539E4-E90B-4AA2-A0C9-D240516BFC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B1835AE8-4D38-4250-BF37-1E5229A787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021339C4-281E-4A46-BBFB-ED38DF177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1C05DF3-F908-4A66-8FAA-E9E5B33C26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10FA5B3-CEC6-4D27-9E56-6AEC001EEC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D8A4903A-D7FB-4794-A3F3-DA3CCEB865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2D88F79E-8C10-413B-9EE0-748FB371D3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0.31999999999999995</c:v>
                </c:pt>
                <c:pt idx="3">
                  <c:v>0.16000000000000003</c:v>
                </c:pt>
                <c:pt idx="4">
                  <c:v>9.9999999999999978E-2</c:v>
                </c:pt>
                <c:pt idx="5">
                  <c:v>0.28000000000000003</c:v>
                </c:pt>
                <c:pt idx="6">
                  <c:v>1</c:v>
                </c:pt>
                <c:pt idx="7">
                  <c:v>1</c:v>
                </c:pt>
                <c:pt idx="8">
                  <c:v>0.20999999999999996</c:v>
                </c:pt>
                <c:pt idx="9">
                  <c:v>0.18000000000000005</c:v>
                </c:pt>
                <c:pt idx="10">
                  <c:v>0.14000000000000001</c:v>
                </c:pt>
                <c:pt idx="11">
                  <c:v>0.14000000000000001</c:v>
                </c:pt>
                <c:pt idx="12">
                  <c:v>0.12</c:v>
                </c:pt>
                <c:pt idx="13">
                  <c:v>9.9999999999999978E-2</c:v>
                </c:pt>
                <c:pt idx="14">
                  <c:v>7.999999999999996E-2</c:v>
                </c:pt>
                <c:pt idx="15">
                  <c:v>5.0000000000000044E-2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88%</c:v>
                  </c:pt>
                  <c:pt idx="2">
                    <c:v>68%</c:v>
                  </c:pt>
                  <c:pt idx="3">
                    <c:v>84%</c:v>
                  </c:pt>
                  <c:pt idx="4">
                    <c:v>90%</c:v>
                  </c:pt>
                  <c:pt idx="5">
                    <c:v>72%</c:v>
                  </c:pt>
                  <c:pt idx="8">
                    <c:v>79%</c:v>
                  </c:pt>
                  <c:pt idx="9">
                    <c:v>82%</c:v>
                  </c:pt>
                  <c:pt idx="10">
                    <c:v>86%</c:v>
                  </c:pt>
                  <c:pt idx="11">
                    <c:v>86%</c:v>
                  </c:pt>
                  <c:pt idx="12">
                    <c:v>88%</c:v>
                  </c:pt>
                  <c:pt idx="13">
                    <c:v>90%</c:v>
                  </c:pt>
                  <c:pt idx="14">
                    <c:v>92%</c:v>
                  </c:pt>
                  <c:pt idx="15">
                    <c:v>95%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36F3E931-9751-4993-86D4-215158FFD46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22B1A2F-5816-42F3-AC67-09E9EBF1E84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6706156-3A77-4860-B2BD-B63CF45C46D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E0784C87-0F6B-4B88-A0BD-C78F441E09FD}"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68D1AF04-6A43-4440-B90A-2EBC671DC2E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18CF0BF3-4944-4A1F-AF6D-535D9EFA5F2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DBEB7943-9339-46DD-9FE3-9D56B1E0DC1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0.85</c:v>
                </c:pt>
                <c:pt idx="6">
                  <c:v>0.87</c:v>
                </c:pt>
                <c:pt idx="7">
                  <c:v>0.86</c:v>
                </c:pt>
                <c:pt idx="8">
                  <c:v>0.89</c:v>
                </c:pt>
                <c:pt idx="9">
                  <c:v>0.88</c:v>
                </c:pt>
                <c:pt idx="13">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51FCAF8-6924-4BE5-884B-A3A5C4019DB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73540672-705F-4C48-A86D-1783C901C4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6B184E5D-9D63-468E-BF29-78B25ED107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9C9BD136-07BD-48BC-AF15-1AB3E448D1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DD183350-1252-4FA1-ADA4-769BF03388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6B0B5CBF-4396-4511-86D0-73A3FCC0E3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565FA4FA-3AB4-4617-B7DF-7C3B85A766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0.15000000000000002</c:v>
                </c:pt>
                <c:pt idx="6">
                  <c:v>0.13</c:v>
                </c:pt>
                <c:pt idx="7">
                  <c:v>0.14000000000000001</c:v>
                </c:pt>
                <c:pt idx="8">
                  <c:v>0.10999999999999999</c:v>
                </c:pt>
                <c:pt idx="9">
                  <c:v>0.12</c:v>
                </c:pt>
                <c:pt idx="10">
                  <c:v>1</c:v>
                </c:pt>
                <c:pt idx="11">
                  <c:v>1</c:v>
                </c:pt>
                <c:pt idx="12">
                  <c:v>1</c:v>
                </c:pt>
                <c:pt idx="13">
                  <c:v>0.16000000000000003</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87%</c:v>
                  </c:pt>
                  <c:pt idx="5">
                    <c:v>85%</c:v>
                  </c:pt>
                  <c:pt idx="6">
                    <c:v>87%</c:v>
                  </c:pt>
                  <c:pt idx="7">
                    <c:v>86%</c:v>
                  </c:pt>
                  <c:pt idx="8">
                    <c:v>89%</c:v>
                  </c:pt>
                  <c:pt idx="9">
                    <c:v>88%</c:v>
                  </c:pt>
                  <c:pt idx="13">
                    <c:v>84%</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FBC37485-A682-497C-90F5-D965034CB0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225EEA3-4CD2-47E0-98B8-B52AD342EB1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F476B53-B241-4C2F-B2AB-3955B1AADB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A482F0AA-0631-47F6-8068-72CA4C798C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A78B1CEE-7465-4916-88B0-CD8CF0FEEB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85AA250-0FDF-4D7D-9128-F3576A9344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FDF496B6-D5DA-42BE-9BEC-CDD852B05682}"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7609BB4E-A9AE-41B6-82F3-BE8427435D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98E62A6-46B5-48C9-A6D6-4B53925538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E70D162B-738B-47A0-8971-17CE092706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7FBCD8B-F7B9-4CA4-B42F-76B3642A44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862D584E-F1FA-40FD-AFDD-BD4A954470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F631EB7-672E-469F-9F95-7AA8ACD71E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C08D163-6B3B-4EC8-A624-1DD525B6BB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7D1CF9F-C854-4840-933F-399033F63C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E763A08-C154-4BFB-ADCD-27825D9A5C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0DFAF21B-1178-46AF-A7E3-E7CCC89DF2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0.87</c:v>
                </c:pt>
                <c:pt idx="3">
                  <c:v>0.78</c:v>
                </c:pt>
                <c:pt idx="4">
                  <c:v>0.88</c:v>
                </c:pt>
                <c:pt idx="5">
                  <c:v>0.84</c:v>
                </c:pt>
                <c:pt idx="6">
                  <c:v>0.9</c:v>
                </c:pt>
                <c:pt idx="7">
                  <c:v>0.87</c:v>
                </c:pt>
                <c:pt idx="8">
                  <c:v>0.92</c:v>
                </c:pt>
                <c:pt idx="9">
                  <c:v>0.91</c:v>
                </c:pt>
                <c:pt idx="10">
                  <c:v>0.89</c:v>
                </c:pt>
                <c:pt idx="11">
                  <c:v>0.79</c:v>
                </c:pt>
                <c:pt idx="12">
                  <c:v>0.84</c:v>
                </c:pt>
                <c:pt idx="13">
                  <c:v>0.79</c:v>
                </c:pt>
                <c:pt idx="14">
                  <c:v>0.85</c:v>
                </c:pt>
                <c:pt idx="15">
                  <c:v>0.89</c:v>
                </c:pt>
                <c:pt idx="16">
                  <c:v>0.83</c:v>
                </c:pt>
                <c:pt idx="17">
                  <c:v>0.88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EBDA5ADF-69D5-475D-A7B0-18D822EDA3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FBFCC68D-9CEC-485A-9438-528C5B816A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D7A9AE3-C8E0-40FF-9E75-D47A4707A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244309AF-B4BE-424B-92D9-35CAFF1354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ECEDFEA7-77BA-4385-ADE6-49C142E290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B1A5A8BB-5A77-491B-BDAD-516070BF1D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72F9EEBB-09BD-46C5-8551-D445FC4FCA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CA2F893-0C2A-485B-A4BB-2B614D9C8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9A2CFB99-65A1-42DE-A4A9-67F21E7860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C25AEE02-9DF5-42AC-BC1C-11209E5EE1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21FD7A4C-16F9-4C95-8091-0D768DB13D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09948E9-800F-4109-8F68-F379F4A4A3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422459AD-F34A-4911-9BEC-9754EB674E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6F83590-2D98-442E-B402-97C1E5EFAE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2B5D05A-DD67-4FB5-BB30-C0E590F9A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BE6A860F-54B5-4A18-8A73-47B0E50F4A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31DF4AFC-709E-4422-82FE-4F65F72D25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0.13</c:v>
                </c:pt>
                <c:pt idx="3">
                  <c:v>0.21999999999999997</c:v>
                </c:pt>
                <c:pt idx="4">
                  <c:v>0.12</c:v>
                </c:pt>
                <c:pt idx="5">
                  <c:v>0.16000000000000003</c:v>
                </c:pt>
                <c:pt idx="6">
                  <c:v>9.9999999999999978E-2</c:v>
                </c:pt>
                <c:pt idx="7">
                  <c:v>0.13</c:v>
                </c:pt>
                <c:pt idx="8">
                  <c:v>7.999999999999996E-2</c:v>
                </c:pt>
                <c:pt idx="9">
                  <c:v>8.9999999999999969E-2</c:v>
                </c:pt>
                <c:pt idx="10">
                  <c:v>0.10999999999999999</c:v>
                </c:pt>
                <c:pt idx="11">
                  <c:v>0.20999999999999996</c:v>
                </c:pt>
                <c:pt idx="12">
                  <c:v>0.16000000000000003</c:v>
                </c:pt>
                <c:pt idx="13">
                  <c:v>0.20999999999999996</c:v>
                </c:pt>
                <c:pt idx="14">
                  <c:v>0.15000000000000002</c:v>
                </c:pt>
                <c:pt idx="15">
                  <c:v>0.10999999999999999</c:v>
                </c:pt>
                <c:pt idx="16">
                  <c:v>0.17000000000000004</c:v>
                </c:pt>
                <c:pt idx="17">
                  <c:v>0.12</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87%</c:v>
                  </c:pt>
                  <c:pt idx="3">
                    <c:v>78%</c:v>
                  </c:pt>
                  <c:pt idx="4">
                    <c:v>88%</c:v>
                  </c:pt>
                  <c:pt idx="5">
                    <c:v>84%</c:v>
                  </c:pt>
                  <c:pt idx="6">
                    <c:v>90%</c:v>
                  </c:pt>
                  <c:pt idx="7">
                    <c:v>87%</c:v>
                  </c:pt>
                  <c:pt idx="8">
                    <c:v>92%</c:v>
                  </c:pt>
                  <c:pt idx="9">
                    <c:v>91%</c:v>
                  </c:pt>
                  <c:pt idx="10">
                    <c:v>89%</c:v>
                  </c:pt>
                  <c:pt idx="11">
                    <c:v>79%</c:v>
                  </c:pt>
                  <c:pt idx="12">
                    <c:v>84%</c:v>
                  </c:pt>
                  <c:pt idx="13">
                    <c:v>79%</c:v>
                  </c:pt>
                  <c:pt idx="14">
                    <c:v>85%</c:v>
                  </c:pt>
                  <c:pt idx="15">
                    <c:v>89%</c:v>
                  </c:pt>
                  <c:pt idx="16">
                    <c:v>83%</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62D91ED3-3636-4665-84F9-703F76DD2DE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5200EF48-55A0-4F48-9CFC-E1588CFA0C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8F04B8A1-9321-4B52-8755-60C7A1A2BE8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73795C2C-FD00-4A31-8605-932757B908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4B701ACD-4FB1-4AA2-AC43-06C50D66E7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2CD66EE6-F356-4554-953D-1251088774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66002B11-C20B-4051-9530-6858CC378B79}"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6E35EB3B-93B6-42F4-9A23-9F1EA5210F0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823185AB-FBA2-4A35-A86B-101515F8B2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0.87</c:v>
                </c:pt>
                <c:pt idx="3">
                  <c:v>0</c:v>
                </c:pt>
                <c:pt idx="4" formatCode="0%">
                  <c:v>0.85</c:v>
                </c:pt>
                <c:pt idx="5" formatCode="0%">
                  <c:v>0.83</c:v>
                </c:pt>
                <c:pt idx="6" formatCode="0%">
                  <c:v>0.89</c:v>
                </c:pt>
                <c:pt idx="7" formatCode="0%">
                  <c:v>0.82</c:v>
                </c:pt>
                <c:pt idx="8" formatCode="0%">
                  <c:v>0.95</c:v>
                </c:pt>
                <c:pt idx="9" formatCode="0%">
                  <c:v>0.86</c:v>
                </c:pt>
                <c:pt idx="10" formatCode="0%">
                  <c:v>0</c:v>
                </c:pt>
                <c:pt idx="11" formatCode="0%">
                  <c:v>0.81</c:v>
                </c:pt>
                <c:pt idx="12" formatCode="0%">
                  <c:v>0.74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EEDA637-1706-4D99-9C99-1D80C8F1797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0888D2AB-0203-4C51-A4D5-F46B2C0DC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AB972700-FC24-4845-8E66-C05565A434B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960B8871-2064-4035-B4B7-A7BDF82748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85687E75-D6A9-49EA-93EA-943623BA3E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31B82F1C-2862-42C6-910E-A522B25DE0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CD367E18-6C9C-42C1-8F6F-69FD1FED2F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4AE8DAF2-3397-4B1A-B88D-6B06543609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9459E83F-ED53-4D43-87EC-C929671F1B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00DEC7F0-D456-4B36-9F8A-93B5815B61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0.15000000000000002</c:v>
                </c:pt>
                <c:pt idx="5">
                  <c:v>0.17000000000000004</c:v>
                </c:pt>
                <c:pt idx="6">
                  <c:v>0.10999999999999999</c:v>
                </c:pt>
                <c:pt idx="7">
                  <c:v>0.18000000000000005</c:v>
                </c:pt>
                <c:pt idx="8">
                  <c:v>5.0000000000000044E-2</c:v>
                </c:pt>
                <c:pt idx="9">
                  <c:v>0.14000000000000001</c:v>
                </c:pt>
                <c:pt idx="10">
                  <c:v>1</c:v>
                </c:pt>
                <c:pt idx="11">
                  <c:v>0.18999999999999995</c:v>
                </c:pt>
                <c:pt idx="12">
                  <c:v>0.26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87%</c:v>
                  </c:pt>
                  <c:pt idx="4">
                    <c:v>85%</c:v>
                  </c:pt>
                  <c:pt idx="5">
                    <c:v>83%</c:v>
                  </c:pt>
                  <c:pt idx="6">
                    <c:v>89%</c:v>
                  </c:pt>
                  <c:pt idx="7">
                    <c:v>82%</c:v>
                  </c:pt>
                  <c:pt idx="8">
                    <c:v>95%</c:v>
                  </c:pt>
                  <c:pt idx="9">
                    <c:v>86%</c:v>
                  </c:pt>
                  <c:pt idx="11">
                    <c:v>81%</c:v>
                  </c:pt>
                  <c:pt idx="12">
                    <c:v>74%</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F6B5AA44-3BDF-4DA1-8EF7-BC3DD0F90E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4C08C86-7E9D-4E0D-8139-C20A69C157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44C9F794-AB0F-4EF4-BF8D-78E01DABA8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0DBB67F4-06B5-4ACD-B31D-5521C88CF9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5F08B702-86FA-420E-98DE-9651E5B0B9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B82629F6-4696-414D-8F1F-8CFA45948B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D87568A8-A148-451E-8238-97C3C64357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0.92</c:v>
                </c:pt>
                <c:pt idx="3">
                  <c:v>0.83</c:v>
                </c:pt>
                <c:pt idx="4">
                  <c:v>0.93</c:v>
                </c:pt>
                <c:pt idx="5">
                  <c:v>0.86</c:v>
                </c:pt>
                <c:pt idx="7" formatCode="0%;;">
                  <c:v>0</c:v>
                </c:pt>
                <c:pt idx="8" formatCode="0%;;">
                  <c:v>0.86</c:v>
                </c:pt>
                <c:pt idx="9" formatCode="0%;;">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700D03E8-173D-46F3-896B-3CEF3C76BB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5979B06A-111C-4C93-BFE8-21EBD8F312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C2DC603C-9226-46E2-B823-91D5CB7E48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E0D62A12-AA88-4B78-9D37-E80C533F93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BFF007F-0F1F-4159-ABCF-B8B2181D8A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3FE36A91-AE19-4DF4-8381-9134111570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07E6E0A7-3249-4761-929B-E4835B9DA1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7.999999999999996E-2</c:v>
                </c:pt>
                <c:pt idx="3">
                  <c:v>0.17000000000000004</c:v>
                </c:pt>
                <c:pt idx="4">
                  <c:v>6.9999999999999951E-2</c:v>
                </c:pt>
                <c:pt idx="5">
                  <c:v>0.14000000000000001</c:v>
                </c:pt>
                <c:pt idx="6">
                  <c:v>1</c:v>
                </c:pt>
                <c:pt idx="7">
                  <c:v>1</c:v>
                </c:pt>
                <c:pt idx="8">
                  <c:v>0.14000000000000001</c:v>
                </c:pt>
                <c:pt idx="9">
                  <c:v>0.13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87%</c:v>
                  </c:pt>
                  <c:pt idx="2">
                    <c:v>92%</c:v>
                  </c:pt>
                  <c:pt idx="3">
                    <c:v>83%</c:v>
                  </c:pt>
                  <c:pt idx="4">
                    <c:v>93%</c:v>
                  </c:pt>
                  <c:pt idx="5">
                    <c:v>86%</c:v>
                  </c:pt>
                  <c:pt idx="8">
                    <c:v>86%</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76</c:v>
                </c:pt>
                <c:pt idx="2">
                  <c:v>70</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643E-4632-9D15-3DC7F5E771A9}"/>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24</c:v>
                </c:pt>
                <c:pt idx="2">
                  <c:v>30</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35</c:v>
                </c:pt>
                <c:pt idx="2">
                  <c:v>33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Sheet1!$B$2:$B$46</c:f>
              <c:numCache>
                <c:formatCode>0%</c:formatCode>
                <c:ptCount val="45"/>
                <c:pt idx="0">
                  <c:v>0.56000000000000005</c:v>
                </c:pt>
                <c:pt idx="1">
                  <c:v>0.56999999999999995</c:v>
                </c:pt>
                <c:pt idx="2">
                  <c:v>0.6</c:v>
                </c:pt>
                <c:pt idx="3">
                  <c:v>0.61</c:v>
                </c:pt>
                <c:pt idx="4">
                  <c:v>0.65</c:v>
                </c:pt>
                <c:pt idx="5">
                  <c:v>0.67</c:v>
                </c:pt>
                <c:pt idx="6">
                  <c:v>0.69</c:v>
                </c:pt>
                <c:pt idx="7">
                  <c:v>0.69</c:v>
                </c:pt>
                <c:pt idx="8">
                  <c:v>0.73</c:v>
                </c:pt>
                <c:pt idx="9">
                  <c:v>0.73</c:v>
                </c:pt>
                <c:pt idx="10">
                  <c:v>0.73</c:v>
                </c:pt>
                <c:pt idx="11">
                  <c:v>0.78</c:v>
                </c:pt>
                <c:pt idx="12">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0.21</c:v>
                </c:pt>
                <c:pt idx="2">
                  <c:v>0.08</c:v>
                </c:pt>
                <c:pt idx="3">
                  <c:v>0.19</c:v>
                </c:pt>
                <c:pt idx="4">
                  <c:v>0.04</c:v>
                </c:pt>
                <c:pt idx="5">
                  <c:v>0.34</c:v>
                </c:pt>
                <c:pt idx="6">
                  <c:v>0.22</c:v>
                </c:pt>
                <c:pt idx="7">
                  <c:v>0.03</c:v>
                </c:pt>
                <c:pt idx="8">
                  <c:v>0.05</c:v>
                </c:pt>
                <c:pt idx="9">
                  <c:v>0.02</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71</c:v>
                </c:pt>
                <c:pt idx="2">
                  <c:v>61</c:v>
                </c:pt>
                <c:pt idx="3">
                  <c:v>49</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37</c:v>
                </c:pt>
                <c:pt idx="1">
                  <c:v>29</c:v>
                </c:pt>
                <c:pt idx="2">
                  <c:v>39</c:v>
                </c:pt>
                <c:pt idx="3">
                  <c:v>51</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69</c:v>
                </c:pt>
                <c:pt idx="2">
                  <c:v>55</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15</c:v>
                </c:pt>
                <c:pt idx="2">
                  <c:v>28</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28</c:v>
                </c:pt>
                <c:pt idx="2">
                  <c:v>19</c:v>
                </c:pt>
                <c:pt idx="3">
                  <c:v>18</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1232" y="2315181"/>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48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SOMERSET ICS</a:t>
            </a:r>
            <a:endParaRPr lang="en-GB"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278094"/>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SOMERSET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SOMERSET ICS, 18,949</a:t>
            </a:r>
            <a:r>
              <a:rPr lang="en-GB" sz="1600"/>
              <a:t> questionnaires were sent out, and </a:t>
            </a:r>
            <a:r>
              <a:rPr lang="en-GB" sz="1600" b="1">
                <a:solidFill>
                  <a:srgbClr val="005EB8"/>
                </a:solidFill>
              </a:rPr>
              <a:t>7,757</a:t>
            </a:r>
            <a:r>
              <a:rPr lang="en-GB" sz="1600"/>
              <a:t> were returned completed. This represents a response rate of </a:t>
            </a:r>
            <a:r>
              <a:rPr lang="en-GB" sz="1600" b="1">
                <a:solidFill>
                  <a:srgbClr val="005EB8"/>
                </a:solidFill>
              </a:rPr>
              <a:t>41%</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3917983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1164041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7118335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895925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696122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26872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86653678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(7,631); ICS 2022 (7,470); ICS 2021 (8,651); ICS 2020 (7,472); PCN bases range from 190 to 1,078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2805812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4783619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946896880"/>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78704467"/>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9054071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26559881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493101776"/>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75559429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599262705"/>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8964090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2104903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317669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10364476"/>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(7,631); PCN bases range from 190 to 1,078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51423412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421332430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9746497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84094562"/>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79464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14046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7337139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524181734"/>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(7,315); ICS 2022 (7,192); ICS 2021 (8,347); ICS 2020 (7,322); PCN bases range from 183 to 1,033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7066773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627072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931488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47586079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054064751"/>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515128297"/>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902296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829005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959384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026283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949684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02840963"/>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(7,315); PCN bases range from 183 to 1,033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022475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8384091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856089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555130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4043807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55227408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(7,406); ICS 2022 (7,181); ICS 2021 (8,403); ICS 2020 (7,471); PCN bases range from 186 to 1,047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3770609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2195504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201203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9722385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23478048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720942726"/>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648554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490588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DEANE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039017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156389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77430797"/>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(7,406); PCN bases range from 186 to 1,047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12916936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02647435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62556318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(7,665); PCN bases range from 191 to 1,072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0579964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19351832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4011210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6765346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19539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847333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150086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840992811"/>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(4,087); ICS 2022 (3,894); ICS 2021 (4,102); ICS 2020 (2,845); PCN bases range from 121 to 530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4877004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5959515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132243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07204640"/>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172479506"/>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16301269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9198428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8965563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WEST MENDIP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479517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07429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0061617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(4,087); PCN bases range from 121 to 530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4567170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142193980"/>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757334409"/>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436111290"/>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14580914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3898686240"/>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(5,625); ICS 2022 (5,438); ICS 2021 (5,880); PCN bases range from 141 to 790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87758256"/>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4963574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9482869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19850430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6863574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62385875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71549105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14394048"/>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9041899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TONE VALLEY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2119748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712181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650634346"/>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(5,625); PCN bases range from 141 to 790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65649512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76109341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2514468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05298985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282756158"/>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(6,410); ICS 2022 (6,354); ICS 2021 (7,350); PCN bases range from 147 to 930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610717694"/>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88885344"/>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7751059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9749683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4093053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08300874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SOMERSET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3820033908"/>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1345260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486232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15776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86387605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534271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38735822"/>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(6,410); PCN bases range from 147 to 930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8529810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50022887"/>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(898)</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981367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3054879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96862546"/>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4868901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5089938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719921396"/>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(7,161); ICS 2022 (6,987); ICS 2021 (7,946); ICS 2020 (7,080); PCN bases range from 176 to 1,015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822142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3240707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9477938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31768704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21029943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6546513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053546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7747177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5082097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7405798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511978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286637124"/>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(7,161); PCN bases range from 176 to 1,015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64766158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7899973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96569666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427248988"/>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(7,035); PCN bases range from 170 to 1,003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088730557"/>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3212016"/>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24905795"/>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00519607"/>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52118363"/>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84405357"/>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312500631"/>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(6,864); ICS 2022 (6,774); ICS 2021 (7,713); PCN bases range from 162 to 971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8798447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1729578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6194035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133213897"/>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362565073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86816355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8369937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129064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TAUNTON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SOMERSET EAST - RPN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569404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9973953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27947939"/>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(6,864); PCN bases range from 162 to 971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81646085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83974246"/>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52559809"/>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318190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250105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600556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791985316"/>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(6,331); ICS 2022 (6,119); ICS 2021 (7,428); ICS 2020 (6,951); PCN bases range from 163 to 917</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3559195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9779608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1464819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20879016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560726176"/>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977784030"/>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014649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813959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485122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50491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954863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57724274"/>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(6,331); PCN bases range from 163 to 917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50779978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5347778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5684728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768618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045876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34456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18466886"/>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(7,058); ICS 2022 (6,986); ICS 2021 (7,966); ICS 2020 (7,156); PCN bases range from 170 to 1,004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22993281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0345121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8667978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58142068"/>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30341166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68580503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0171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504518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88104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0266112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0546957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28678727"/>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(6,949); ICS 2022 (6,876); ICS 2021 (7,804); ICS 2020 (7,156); PCN bases range from 168 to 986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6759125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3669869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5784181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524958886"/>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77816209"/>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7377788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17431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4226748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94164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939538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448003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62747118"/>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(6,825); ICS 2022 (6,757); ICS 2021 (7,893); ICS 2020 (7,157); PCN bases range from 165 to 968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983400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17722736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356364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763768444"/>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57318780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86741067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98789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6773365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093892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688822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383086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1213655"/>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(2,732); ICS 2022 (2,774); ICS 2021 (3,229); ICS 2020 (2,649); PCN bases range from 63 to 423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521507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1262652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2683999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79206521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94525166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82347731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681225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5208835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569180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000955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280610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6395848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(6,280); ICS 2022 (6,213); ICS 2021 (7,023); ICS 2020 (6,387); PCN bases range from 145 to 898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121846140"/>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4465194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7490865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683299942"/>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04221727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08938187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611458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3809723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466928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58910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176937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90%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07769374"/>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(6,951); ICS 2022 (6,905); ICS 2021 (7,881); ICS 2020 (7,128); PCN bases range from 168 to 993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963480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5000649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9092439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05379194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16672044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2320607850"/>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166478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132067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72179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42291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605903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550311445"/>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6751688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(6,993); ICS 2022 (6,925); ICS 2021 (7,899); ICS 2020 (7,089); PCN bases range from 168 to 992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31213340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3666716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6975410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4673133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61927509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73769529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 to 3,903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675356056"/>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 to 6,365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4157003325"/>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19 to 6,735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598377618"/>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174 to 1,705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17826057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636680001"/>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23082891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87469263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8951617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SOMERSET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45315702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948924433"/>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(6,825).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11658141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79966991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2,285</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1498467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6469369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14351413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402 to 2,511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819335336"/>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1,933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300679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SOMERSET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4069020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(6,825).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154713036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247288545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4271421409"/>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65539595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61054914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469252118"/>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 to 4,042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0231306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6,619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641077988"/>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1,545 to 5,140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23335752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SOMERSET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263081515"/>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(6,825).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2364945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2436514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7540016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0568010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1453505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03059605"/>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9808959"/>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(2,929); ICS 2022 (2,712); ICS 2021 (3,167); ICS 2020 (2,960); PCN bases range from 74 to 408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652614352"/>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561814281"/>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0345406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8879544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6150927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17797063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3528181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8621355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FROME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SOUTH SOMERSET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SEDGEMOOR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YEOVIL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WEST 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BRIDGWATER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TONE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SOMERSET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TAUNTON DEANE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MENDIP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TAUNTON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CHARD, ILMINSTER &amp; LANGPORT (CLICK)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SOMERSET EAST - RPN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2662285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898984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3189626"/>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(2,929); PCN bases range from 74 to 408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39300897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29399697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9624582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(1,293)</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6607978"/>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5998488"/>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633582220"/>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(1,191); ICS 2022 (1,056); ICS 2021 (1,105); ICS 2020 (1,142).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4105126921"/>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0113139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9460044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61328418"/>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29643747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3700415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4905564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322823991"/>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3904420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1099201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221939050"/>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02013390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SOMERSET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68874993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(1,224); ICS 2022 (1,082); ICS 2021 (1,156); ICS 2020 (1,160).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19644</TotalTime>
  <Words>10135</Words>
  <Application>Microsoft Office PowerPoint</Application>
  <PresentationFormat>Widescreen</PresentationFormat>
  <Paragraphs>1686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2023-07-11T21:45:38Z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