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80</c:v>
                </c:pt>
                <c:pt idx="1">
                  <c:v>81</c:v>
                </c:pt>
                <c:pt idx="2">
                  <c:v>69</c:v>
                </c:pt>
                <c:pt idx="3">
                  <c:v>67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7</c:v>
                </c:pt>
                <c:pt idx="2">
                  <c:v>15</c:v>
                </c:pt>
                <c:pt idx="3">
                  <c:v>16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35</c:v>
                </c:pt>
                <c:pt idx="2">
                  <c:v>17</c:v>
                </c:pt>
                <c:pt idx="3">
                  <c:v>9</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0.57999999999999996</c:v>
                </c:pt>
                <c:pt idx="1">
                  <c:v>0.57999999999999996</c:v>
                </c:pt>
                <c:pt idx="2">
                  <c:v>0.6</c:v>
                </c:pt>
                <c:pt idx="3">
                  <c:v>0.6</c:v>
                </c:pt>
                <c:pt idx="4">
                  <c:v>0.6</c:v>
                </c:pt>
                <c:pt idx="5">
                  <c:v>0.61</c:v>
                </c:pt>
                <c:pt idx="6">
                  <c:v>0.61</c:v>
                </c:pt>
                <c:pt idx="7">
                  <c:v>0.62</c:v>
                </c:pt>
                <c:pt idx="8">
                  <c:v>0.64</c:v>
                </c:pt>
                <c:pt idx="9">
                  <c:v>0.65</c:v>
                </c:pt>
                <c:pt idx="10">
                  <c:v>0.66</c:v>
                </c:pt>
                <c:pt idx="11">
                  <c:v>0.66</c:v>
                </c:pt>
                <c:pt idx="12">
                  <c:v>0.66</c:v>
                </c:pt>
                <c:pt idx="13">
                  <c:v>0.66</c:v>
                </c:pt>
                <c:pt idx="14">
                  <c:v>0.67</c:v>
                </c:pt>
                <c:pt idx="15">
                  <c:v>0.67</c:v>
                </c:pt>
                <c:pt idx="16">
                  <c:v>0.68</c:v>
                </c:pt>
                <c:pt idx="17">
                  <c:v>0.68</c:v>
                </c:pt>
                <c:pt idx="18">
                  <c:v>0.69</c:v>
                </c:pt>
                <c:pt idx="19">
                  <c:v>0.69</c:v>
                </c:pt>
                <c:pt idx="20">
                  <c:v>0.69</c:v>
                </c:pt>
                <c:pt idx="21">
                  <c:v>0.7</c:v>
                </c:pt>
                <c:pt idx="22">
                  <c:v>0.7</c:v>
                </c:pt>
                <c:pt idx="23">
                  <c:v>0.7</c:v>
                </c:pt>
                <c:pt idx="24">
                  <c:v>0.72</c:v>
                </c:pt>
                <c:pt idx="25">
                  <c:v>0.73</c:v>
                </c:pt>
                <c:pt idx="26">
                  <c:v>0.73</c:v>
                </c:pt>
                <c:pt idx="27">
                  <c:v>0.73</c:v>
                </c:pt>
                <c:pt idx="28">
                  <c:v>0.74</c:v>
                </c:pt>
                <c:pt idx="29">
                  <c:v>0.74</c:v>
                </c:pt>
                <c:pt idx="30">
                  <c:v>0.79</c:v>
                </c:pt>
                <c:pt idx="31">
                  <c:v>0.79</c:v>
                </c:pt>
                <c:pt idx="32">
                  <c:v>0.8</c:v>
                </c:pt>
                <c:pt idx="33">
                  <c:v>0.8</c:v>
                </c:pt>
                <c:pt idx="34">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67</c:v>
                </c:pt>
                <c:pt idx="2">
                  <c:v>51</c:v>
                </c:pt>
                <c:pt idx="3">
                  <c:v>48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36</c:v>
                </c:pt>
                <c:pt idx="1">
                  <c:v>33</c:v>
                </c:pt>
                <c:pt idx="2">
                  <c:v>49</c:v>
                </c:pt>
                <c:pt idx="3">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13</c:v>
                </c:pt>
                <c:pt idx="1">
                  <c:v>35</c:v>
                </c:pt>
                <c:pt idx="2">
                  <c:v>28</c:v>
                </c:pt>
                <c:pt idx="3">
                  <c:v>24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c:v>
                </c:pt>
                <c:pt idx="1">
                  <c:v>0.32</c:v>
                </c:pt>
                <c:pt idx="2">
                  <c:v>0.32</c:v>
                </c:pt>
                <c:pt idx="3">
                  <c:v>0.33</c:v>
                </c:pt>
                <c:pt idx="4">
                  <c:v>0.34</c:v>
                </c:pt>
                <c:pt idx="5">
                  <c:v>0.37</c:v>
                </c:pt>
                <c:pt idx="6">
                  <c:v>0.38</c:v>
                </c:pt>
                <c:pt idx="7">
                  <c:v>0.39</c:v>
                </c:pt>
                <c:pt idx="8">
                  <c:v>0.4</c:v>
                </c:pt>
                <c:pt idx="9">
                  <c:v>0.41</c:v>
                </c:pt>
                <c:pt idx="10">
                  <c:v>0.42</c:v>
                </c:pt>
                <c:pt idx="11">
                  <c:v>0.44</c:v>
                </c:pt>
                <c:pt idx="12">
                  <c:v>0.44</c:v>
                </c:pt>
                <c:pt idx="13">
                  <c:v>0.45</c:v>
                </c:pt>
                <c:pt idx="14">
                  <c:v>0.46</c:v>
                </c:pt>
                <c:pt idx="15">
                  <c:v>0.46</c:v>
                </c:pt>
                <c:pt idx="16">
                  <c:v>0.46</c:v>
                </c:pt>
                <c:pt idx="17">
                  <c:v>0.47</c:v>
                </c:pt>
                <c:pt idx="18">
                  <c:v>0.48</c:v>
                </c:pt>
                <c:pt idx="19">
                  <c:v>0.48</c:v>
                </c:pt>
                <c:pt idx="20">
                  <c:v>0.5</c:v>
                </c:pt>
                <c:pt idx="21">
                  <c:v>0.5</c:v>
                </c:pt>
                <c:pt idx="22">
                  <c:v>0.53</c:v>
                </c:pt>
                <c:pt idx="23">
                  <c:v>0.54</c:v>
                </c:pt>
                <c:pt idx="24">
                  <c:v>0.55000000000000004</c:v>
                </c:pt>
                <c:pt idx="25">
                  <c:v>0.55000000000000004</c:v>
                </c:pt>
                <c:pt idx="26">
                  <c:v>0.56000000000000005</c:v>
                </c:pt>
                <c:pt idx="27">
                  <c:v>0.56999999999999995</c:v>
                </c:pt>
                <c:pt idx="28">
                  <c:v>0.56999999999999995</c:v>
                </c:pt>
                <c:pt idx="29">
                  <c:v>0.6</c:v>
                </c:pt>
                <c:pt idx="30">
                  <c:v>0.64</c:v>
                </c:pt>
                <c:pt idx="31">
                  <c:v>0.64</c:v>
                </c:pt>
                <c:pt idx="32">
                  <c:v>0.69</c:v>
                </c:pt>
                <c:pt idx="33">
                  <c:v>0.73</c:v>
                </c:pt>
                <c:pt idx="34">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88</c:v>
                </c:pt>
                <c:pt idx="2">
                  <c:v>80</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12</c:v>
                </c:pt>
                <c:pt idx="1">
                  <c:v>12</c:v>
                </c:pt>
                <c:pt idx="2">
                  <c:v>20</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33</c:v>
                </c:pt>
                <c:pt idx="1">
                  <c:v>47</c:v>
                </c:pt>
                <c:pt idx="2">
                  <c:v>14</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0.71</c:v>
                </c:pt>
                <c:pt idx="1">
                  <c:v>0.73</c:v>
                </c:pt>
                <c:pt idx="2">
                  <c:v>0.74</c:v>
                </c:pt>
                <c:pt idx="3">
                  <c:v>0.75</c:v>
                </c:pt>
                <c:pt idx="4">
                  <c:v>0.75</c:v>
                </c:pt>
                <c:pt idx="5">
                  <c:v>0.75</c:v>
                </c:pt>
                <c:pt idx="6">
                  <c:v>0.76</c:v>
                </c:pt>
                <c:pt idx="7">
                  <c:v>0.77</c:v>
                </c:pt>
                <c:pt idx="8">
                  <c:v>0.77</c:v>
                </c:pt>
                <c:pt idx="9">
                  <c:v>0.77</c:v>
                </c:pt>
                <c:pt idx="10">
                  <c:v>0.77</c:v>
                </c:pt>
                <c:pt idx="11">
                  <c:v>0.78</c:v>
                </c:pt>
                <c:pt idx="12">
                  <c:v>0.8</c:v>
                </c:pt>
                <c:pt idx="13">
                  <c:v>0.8</c:v>
                </c:pt>
                <c:pt idx="14">
                  <c:v>0.8</c:v>
                </c:pt>
                <c:pt idx="15">
                  <c:v>0.8</c:v>
                </c:pt>
                <c:pt idx="16">
                  <c:v>0.81</c:v>
                </c:pt>
                <c:pt idx="17">
                  <c:v>0.81</c:v>
                </c:pt>
                <c:pt idx="18">
                  <c:v>0.82</c:v>
                </c:pt>
                <c:pt idx="19">
                  <c:v>0.82</c:v>
                </c:pt>
                <c:pt idx="20">
                  <c:v>0.82</c:v>
                </c:pt>
                <c:pt idx="21">
                  <c:v>0.82</c:v>
                </c:pt>
                <c:pt idx="22">
                  <c:v>0.83</c:v>
                </c:pt>
                <c:pt idx="23">
                  <c:v>0.83</c:v>
                </c:pt>
                <c:pt idx="24">
                  <c:v>0.83</c:v>
                </c:pt>
                <c:pt idx="25">
                  <c:v>0.84</c:v>
                </c:pt>
                <c:pt idx="26">
                  <c:v>0.85</c:v>
                </c:pt>
                <c:pt idx="27">
                  <c:v>0.85</c:v>
                </c:pt>
                <c:pt idx="28">
                  <c:v>0.86</c:v>
                </c:pt>
                <c:pt idx="29">
                  <c:v>0.87</c:v>
                </c:pt>
                <c:pt idx="30">
                  <c:v>0.87</c:v>
                </c:pt>
                <c:pt idx="31">
                  <c:v>0.88</c:v>
                </c:pt>
                <c:pt idx="32">
                  <c:v>0.88</c:v>
                </c:pt>
                <c:pt idx="33">
                  <c:v>0.88</c:v>
                </c:pt>
                <c:pt idx="34">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pt idx="31">
                  <c:v>0.8</c:v>
                </c:pt>
                <c:pt idx="32">
                  <c:v>0.8</c:v>
                </c:pt>
                <c:pt idx="33">
                  <c:v>0.8</c:v>
                </c:pt>
                <c:pt idx="34">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0.32</c:v>
                </c:pt>
                <c:pt idx="1">
                  <c:v>0.26</c:v>
                </c:pt>
                <c:pt idx="2">
                  <c:v>0.18</c:v>
                </c:pt>
                <c:pt idx="3">
                  <c:v>0.15</c:v>
                </c:pt>
                <c:pt idx="4">
                  <c:v>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53</c:v>
                </c:pt>
                <c:pt idx="1">
                  <c:v>36</c:v>
                </c:pt>
                <c:pt idx="2">
                  <c:v>28</c:v>
                </c:pt>
                <c:pt idx="3">
                  <c:v>30</c:v>
                </c:pt>
                <c:pt idx="4">
                  <c:v>59</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20</c:v>
                </c:pt>
                <c:pt idx="1">
                  <c:v>17</c:v>
                </c:pt>
                <c:pt idx="2">
                  <c:v>7</c:v>
                </c:pt>
                <c:pt idx="3">
                  <c:v>4</c:v>
                </c:pt>
                <c:pt idx="4">
                  <c:v>26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71</c:v>
                </c:pt>
                <c:pt idx="1">
                  <c:v>71</c:v>
                </c:pt>
                <c:pt idx="2">
                  <c:v>60</c:v>
                </c:pt>
                <c:pt idx="3">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29</c:v>
                </c:pt>
                <c:pt idx="1">
                  <c:v>29</c:v>
                </c:pt>
                <c:pt idx="2">
                  <c:v>40</c:v>
                </c:pt>
                <c:pt idx="3">
                  <c:v>42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15</c:v>
                </c:pt>
                <c:pt idx="1">
                  <c:v>43</c:v>
                </c:pt>
                <c:pt idx="2">
                  <c:v>27</c:v>
                </c:pt>
                <c:pt idx="3">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0.34</c:v>
                </c:pt>
                <c:pt idx="1">
                  <c:v>0.43</c:v>
                </c:pt>
                <c:pt idx="2">
                  <c:v>0.5</c:v>
                </c:pt>
                <c:pt idx="3">
                  <c:v>0.5</c:v>
                </c:pt>
                <c:pt idx="4">
                  <c:v>0.51</c:v>
                </c:pt>
                <c:pt idx="5">
                  <c:v>0.52</c:v>
                </c:pt>
                <c:pt idx="6">
                  <c:v>0.52</c:v>
                </c:pt>
                <c:pt idx="7">
                  <c:v>0.53</c:v>
                </c:pt>
                <c:pt idx="8">
                  <c:v>0.54</c:v>
                </c:pt>
                <c:pt idx="9">
                  <c:v>0.55000000000000004</c:v>
                </c:pt>
                <c:pt idx="10">
                  <c:v>0.56000000000000005</c:v>
                </c:pt>
                <c:pt idx="11">
                  <c:v>0.56000000000000005</c:v>
                </c:pt>
                <c:pt idx="12">
                  <c:v>0.56999999999999995</c:v>
                </c:pt>
                <c:pt idx="13">
                  <c:v>0.56999999999999995</c:v>
                </c:pt>
                <c:pt idx="14">
                  <c:v>0.57999999999999996</c:v>
                </c:pt>
                <c:pt idx="15">
                  <c:v>0.57999999999999996</c:v>
                </c:pt>
                <c:pt idx="16">
                  <c:v>0.59</c:v>
                </c:pt>
                <c:pt idx="17">
                  <c:v>0.6</c:v>
                </c:pt>
                <c:pt idx="18">
                  <c:v>0.6</c:v>
                </c:pt>
                <c:pt idx="19">
                  <c:v>0.6</c:v>
                </c:pt>
                <c:pt idx="20">
                  <c:v>0.6</c:v>
                </c:pt>
                <c:pt idx="21">
                  <c:v>0.6</c:v>
                </c:pt>
                <c:pt idx="22">
                  <c:v>0.61</c:v>
                </c:pt>
                <c:pt idx="23">
                  <c:v>0.61</c:v>
                </c:pt>
                <c:pt idx="24">
                  <c:v>0.62</c:v>
                </c:pt>
                <c:pt idx="25">
                  <c:v>0.63</c:v>
                </c:pt>
                <c:pt idx="26">
                  <c:v>0.63</c:v>
                </c:pt>
                <c:pt idx="27">
                  <c:v>0.65</c:v>
                </c:pt>
                <c:pt idx="28">
                  <c:v>0.65</c:v>
                </c:pt>
                <c:pt idx="29">
                  <c:v>0.65</c:v>
                </c:pt>
                <c:pt idx="30">
                  <c:v>0.66</c:v>
                </c:pt>
                <c:pt idx="31">
                  <c:v>0.66</c:v>
                </c:pt>
                <c:pt idx="32">
                  <c:v>0.68</c:v>
                </c:pt>
                <c:pt idx="33">
                  <c:v>0.68</c:v>
                </c:pt>
                <c:pt idx="3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pt idx="25">
                  <c:v>0.57999999999999996</c:v>
                </c:pt>
                <c:pt idx="26">
                  <c:v>0.57999999999999996</c:v>
                </c:pt>
                <c:pt idx="27">
                  <c:v>0.57999999999999996</c:v>
                </c:pt>
                <c:pt idx="28">
                  <c:v>0.57999999999999996</c:v>
                </c:pt>
                <c:pt idx="29">
                  <c:v>0.57999999999999996</c:v>
                </c:pt>
                <c:pt idx="30">
                  <c:v>0.57999999999999996</c:v>
                </c:pt>
                <c:pt idx="31">
                  <c:v>0.57999999999999996</c:v>
                </c:pt>
                <c:pt idx="32">
                  <c:v>0.57999999999999996</c:v>
                </c:pt>
                <c:pt idx="33">
                  <c:v>0.57999999999999996</c:v>
                </c:pt>
                <c:pt idx="3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35</c:v>
                </c:pt>
                <c:pt idx="2">
                  <c:v>8</c:v>
                </c:pt>
                <c:pt idx="3">
                  <c:v>20</c:v>
                </c:pt>
                <c:pt idx="4">
                  <c:v>41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70</c:v>
                </c:pt>
                <c:pt idx="1">
                  <c:v>58</c:v>
                </c:pt>
                <c:pt idx="2">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30</c:v>
                </c:pt>
                <c:pt idx="1">
                  <c:v>42</c:v>
                </c:pt>
                <c:pt idx="2">
                  <c:v>41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0.44</c:v>
                </c:pt>
                <c:pt idx="1">
                  <c:v>0.48</c:v>
                </c:pt>
                <c:pt idx="2">
                  <c:v>0.5</c:v>
                </c:pt>
                <c:pt idx="3">
                  <c:v>0.5</c:v>
                </c:pt>
                <c:pt idx="4">
                  <c:v>0.5</c:v>
                </c:pt>
                <c:pt idx="5">
                  <c:v>0.51</c:v>
                </c:pt>
                <c:pt idx="6">
                  <c:v>0.52</c:v>
                </c:pt>
                <c:pt idx="7">
                  <c:v>0.53</c:v>
                </c:pt>
                <c:pt idx="8">
                  <c:v>0.53</c:v>
                </c:pt>
                <c:pt idx="9">
                  <c:v>0.54</c:v>
                </c:pt>
                <c:pt idx="10">
                  <c:v>0.54</c:v>
                </c:pt>
                <c:pt idx="11">
                  <c:v>0.57999999999999996</c:v>
                </c:pt>
                <c:pt idx="12">
                  <c:v>0.57999999999999996</c:v>
                </c:pt>
                <c:pt idx="13">
                  <c:v>0.57999999999999996</c:v>
                </c:pt>
                <c:pt idx="14">
                  <c:v>0.57999999999999996</c:v>
                </c:pt>
                <c:pt idx="15">
                  <c:v>0.59</c:v>
                </c:pt>
                <c:pt idx="16">
                  <c:v>0.59</c:v>
                </c:pt>
                <c:pt idx="17">
                  <c:v>0.6</c:v>
                </c:pt>
                <c:pt idx="18">
                  <c:v>0.6</c:v>
                </c:pt>
                <c:pt idx="19">
                  <c:v>0.6</c:v>
                </c:pt>
                <c:pt idx="20">
                  <c:v>0.61</c:v>
                </c:pt>
                <c:pt idx="21">
                  <c:v>0.61</c:v>
                </c:pt>
                <c:pt idx="22">
                  <c:v>0.61</c:v>
                </c:pt>
                <c:pt idx="23">
                  <c:v>0.61</c:v>
                </c:pt>
                <c:pt idx="24">
                  <c:v>0.61</c:v>
                </c:pt>
                <c:pt idx="25">
                  <c:v>0.62</c:v>
                </c:pt>
                <c:pt idx="26">
                  <c:v>0.62</c:v>
                </c:pt>
                <c:pt idx="27">
                  <c:v>0.63</c:v>
                </c:pt>
                <c:pt idx="28">
                  <c:v>0.65</c:v>
                </c:pt>
                <c:pt idx="29">
                  <c:v>0.66</c:v>
                </c:pt>
                <c:pt idx="30">
                  <c:v>0.67</c:v>
                </c:pt>
                <c:pt idx="31">
                  <c:v>0.67</c:v>
                </c:pt>
                <c:pt idx="32">
                  <c:v>0.67</c:v>
                </c:pt>
                <c:pt idx="33">
                  <c:v>0.69</c:v>
                </c:pt>
                <c:pt idx="34">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80</c:v>
                </c:pt>
                <c:pt idx="1">
                  <c:v>67</c:v>
                </c:pt>
                <c:pt idx="2">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20</c:v>
                </c:pt>
                <c:pt idx="1">
                  <c:v>33</c:v>
                </c:pt>
                <c:pt idx="2">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66</c:v>
                </c:pt>
                <c:pt idx="1">
                  <c:v>29</c:v>
                </c:pt>
                <c:pt idx="2">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0.54</c:v>
                </c:pt>
                <c:pt idx="1">
                  <c:v>0.56999999999999995</c:v>
                </c:pt>
                <c:pt idx="2">
                  <c:v>0.56999999999999995</c:v>
                </c:pt>
                <c:pt idx="3">
                  <c:v>0.6</c:v>
                </c:pt>
                <c:pt idx="4">
                  <c:v>0.61</c:v>
                </c:pt>
                <c:pt idx="5">
                  <c:v>0.62</c:v>
                </c:pt>
                <c:pt idx="6">
                  <c:v>0.62</c:v>
                </c:pt>
                <c:pt idx="7">
                  <c:v>0.63</c:v>
                </c:pt>
                <c:pt idx="8">
                  <c:v>0.64</c:v>
                </c:pt>
                <c:pt idx="9">
                  <c:v>0.64</c:v>
                </c:pt>
                <c:pt idx="10">
                  <c:v>0.66</c:v>
                </c:pt>
                <c:pt idx="11">
                  <c:v>0.66</c:v>
                </c:pt>
                <c:pt idx="12">
                  <c:v>0.66</c:v>
                </c:pt>
                <c:pt idx="13">
                  <c:v>0.66</c:v>
                </c:pt>
                <c:pt idx="14">
                  <c:v>0.67</c:v>
                </c:pt>
                <c:pt idx="15">
                  <c:v>0.67</c:v>
                </c:pt>
                <c:pt idx="16">
                  <c:v>0.67</c:v>
                </c:pt>
                <c:pt idx="17">
                  <c:v>0.67</c:v>
                </c:pt>
                <c:pt idx="18">
                  <c:v>0.67</c:v>
                </c:pt>
                <c:pt idx="19">
                  <c:v>0.69</c:v>
                </c:pt>
                <c:pt idx="20">
                  <c:v>0.69</c:v>
                </c:pt>
                <c:pt idx="21">
                  <c:v>0.69</c:v>
                </c:pt>
                <c:pt idx="22">
                  <c:v>0.7</c:v>
                </c:pt>
                <c:pt idx="23">
                  <c:v>0.7</c:v>
                </c:pt>
                <c:pt idx="24">
                  <c:v>0.71</c:v>
                </c:pt>
                <c:pt idx="25">
                  <c:v>0.71</c:v>
                </c:pt>
                <c:pt idx="26">
                  <c:v>0.71</c:v>
                </c:pt>
                <c:pt idx="27">
                  <c:v>0.71</c:v>
                </c:pt>
                <c:pt idx="28">
                  <c:v>0.72</c:v>
                </c:pt>
                <c:pt idx="29">
                  <c:v>0.72</c:v>
                </c:pt>
                <c:pt idx="30">
                  <c:v>0.73</c:v>
                </c:pt>
                <c:pt idx="31">
                  <c:v>0.73</c:v>
                </c:pt>
                <c:pt idx="32">
                  <c:v>0.74</c:v>
                </c:pt>
                <c:pt idx="33">
                  <c:v>0.74</c:v>
                </c:pt>
                <c:pt idx="34">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0.12</c:v>
                </c:pt>
                <c:pt idx="2">
                  <c:v>0.04</c:v>
                </c:pt>
                <c:pt idx="3">
                  <c:v>0.06</c:v>
                </c:pt>
                <c:pt idx="4">
                  <c:v>0.16</c:v>
                </c:pt>
                <c:pt idx="5">
                  <c:v>0.12</c:v>
                </c:pt>
                <c:pt idx="6">
                  <c:v>0.04</c:v>
                </c:pt>
                <c:pt idx="7">
                  <c:v>0.08</c:v>
                </c:pt>
                <c:pt idx="8">
                  <c:v>0.13</c:v>
                </c:pt>
                <c:pt idx="9">
                  <c:v>0.1</c:v>
                </c:pt>
                <c:pt idx="10">
                  <c:v>0.08</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69</c:v>
                </c:pt>
                <c:pt idx="2">
                  <c:v>53</c:v>
                </c:pt>
                <c:pt idx="3">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14</c:v>
                </c:pt>
                <c:pt idx="2">
                  <c:v>28</c:v>
                </c:pt>
                <c:pt idx="3">
                  <c:v>31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31</c:v>
                </c:pt>
                <c:pt idx="2">
                  <c:v>20</c:v>
                </c:pt>
                <c:pt idx="3">
                  <c:v>16</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0.34</c:v>
                </c:pt>
                <c:pt idx="1">
                  <c:v>0.36</c:v>
                </c:pt>
                <c:pt idx="2">
                  <c:v>0.38</c:v>
                </c:pt>
                <c:pt idx="3">
                  <c:v>0.41</c:v>
                </c:pt>
                <c:pt idx="4">
                  <c:v>0.41</c:v>
                </c:pt>
                <c:pt idx="5">
                  <c:v>0.43</c:v>
                </c:pt>
                <c:pt idx="6">
                  <c:v>0.43</c:v>
                </c:pt>
                <c:pt idx="7">
                  <c:v>0.44</c:v>
                </c:pt>
                <c:pt idx="8">
                  <c:v>0.44</c:v>
                </c:pt>
                <c:pt idx="9">
                  <c:v>0.45</c:v>
                </c:pt>
                <c:pt idx="10">
                  <c:v>0.46</c:v>
                </c:pt>
                <c:pt idx="11">
                  <c:v>0.47</c:v>
                </c:pt>
                <c:pt idx="12">
                  <c:v>0.47</c:v>
                </c:pt>
                <c:pt idx="13">
                  <c:v>0.48</c:v>
                </c:pt>
                <c:pt idx="14">
                  <c:v>0.48</c:v>
                </c:pt>
                <c:pt idx="15">
                  <c:v>0.48</c:v>
                </c:pt>
                <c:pt idx="16">
                  <c:v>0.5</c:v>
                </c:pt>
                <c:pt idx="17">
                  <c:v>0.5</c:v>
                </c:pt>
                <c:pt idx="18">
                  <c:v>0.51</c:v>
                </c:pt>
                <c:pt idx="19">
                  <c:v>0.51</c:v>
                </c:pt>
                <c:pt idx="20">
                  <c:v>0.52</c:v>
                </c:pt>
                <c:pt idx="21">
                  <c:v>0.52</c:v>
                </c:pt>
                <c:pt idx="22">
                  <c:v>0.53</c:v>
                </c:pt>
                <c:pt idx="23">
                  <c:v>0.53</c:v>
                </c:pt>
                <c:pt idx="24">
                  <c:v>0.54</c:v>
                </c:pt>
                <c:pt idx="25">
                  <c:v>0.55000000000000004</c:v>
                </c:pt>
                <c:pt idx="26">
                  <c:v>0.55000000000000004</c:v>
                </c:pt>
                <c:pt idx="27">
                  <c:v>0.56000000000000005</c:v>
                </c:pt>
                <c:pt idx="28">
                  <c:v>0.6</c:v>
                </c:pt>
                <c:pt idx="29">
                  <c:v>0.62</c:v>
                </c:pt>
                <c:pt idx="30">
                  <c:v>0.63</c:v>
                </c:pt>
                <c:pt idx="31">
                  <c:v>0.63</c:v>
                </c:pt>
                <c:pt idx="32">
                  <c:v>0.65</c:v>
                </c:pt>
                <c:pt idx="33">
                  <c:v>0.7</c:v>
                </c:pt>
                <c:pt idx="34">
                  <c:v>0.7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0.31</c:v>
                </c:pt>
                <c:pt idx="1">
                  <c:v>0.63</c:v>
                </c:pt>
                <c:pt idx="2">
                  <c:v>0.04</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45</c:v>
                </c:pt>
                <c:pt idx="1">
                  <c:v>76</c:v>
                </c:pt>
                <c:pt idx="2">
                  <c:v>8</c:v>
                </c:pt>
                <c:pt idx="3">
                  <c:v>3</c:v>
                </c:pt>
                <c:pt idx="4">
                  <c:v>1</c:v>
                </c:pt>
                <c:pt idx="5">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21</c:v>
                </c:pt>
                <c:pt idx="1">
                  <c:v>45</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73</c:v>
                </c:pt>
                <c:pt idx="1">
                  <c:v>19</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92</c:v>
                </c:pt>
                <c:pt idx="1">
                  <c:v>91</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8</c:v>
                </c:pt>
                <c:pt idx="1">
                  <c:v>9</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0.89</c:v>
                </c:pt>
                <c:pt idx="1">
                  <c:v>0.89</c:v>
                </c:pt>
                <c:pt idx="2">
                  <c:v>0.89</c:v>
                </c:pt>
                <c:pt idx="3">
                  <c:v>0.89</c:v>
                </c:pt>
                <c:pt idx="4">
                  <c:v>0.9</c:v>
                </c:pt>
                <c:pt idx="5">
                  <c:v>0.9</c:v>
                </c:pt>
                <c:pt idx="6">
                  <c:v>0.9</c:v>
                </c:pt>
                <c:pt idx="7">
                  <c:v>0.9</c:v>
                </c:pt>
                <c:pt idx="8">
                  <c:v>0.9</c:v>
                </c:pt>
                <c:pt idx="9">
                  <c:v>0.91</c:v>
                </c:pt>
                <c:pt idx="10">
                  <c:v>0.91</c:v>
                </c:pt>
                <c:pt idx="11">
                  <c:v>0.91</c:v>
                </c:pt>
                <c:pt idx="12">
                  <c:v>0.91</c:v>
                </c:pt>
                <c:pt idx="13">
                  <c:v>0.91</c:v>
                </c:pt>
                <c:pt idx="14">
                  <c:v>0.92</c:v>
                </c:pt>
                <c:pt idx="15">
                  <c:v>0.92</c:v>
                </c:pt>
                <c:pt idx="16">
                  <c:v>0.92</c:v>
                </c:pt>
                <c:pt idx="17">
                  <c:v>0.93</c:v>
                </c:pt>
                <c:pt idx="18">
                  <c:v>0.93</c:v>
                </c:pt>
                <c:pt idx="19">
                  <c:v>0.93</c:v>
                </c:pt>
                <c:pt idx="20">
                  <c:v>0.93</c:v>
                </c:pt>
                <c:pt idx="21">
                  <c:v>0.93</c:v>
                </c:pt>
                <c:pt idx="22">
                  <c:v>0.93</c:v>
                </c:pt>
                <c:pt idx="23">
                  <c:v>0.94</c:v>
                </c:pt>
                <c:pt idx="24">
                  <c:v>0.94</c:v>
                </c:pt>
                <c:pt idx="25">
                  <c:v>0.94</c:v>
                </c:pt>
                <c:pt idx="26">
                  <c:v>0.94</c:v>
                </c:pt>
                <c:pt idx="27">
                  <c:v>0.94</c:v>
                </c:pt>
                <c:pt idx="28">
                  <c:v>0.94</c:v>
                </c:pt>
                <c:pt idx="29">
                  <c:v>0.95</c:v>
                </c:pt>
                <c:pt idx="30">
                  <c:v>0.95</c:v>
                </c:pt>
                <c:pt idx="31">
                  <c:v>0.95</c:v>
                </c:pt>
                <c:pt idx="32">
                  <c:v>0.96</c:v>
                </c:pt>
                <c:pt idx="33">
                  <c:v>0.96</c:v>
                </c:pt>
                <c:pt idx="34">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pt idx="27">
                  <c:v>0.92</c:v>
                </c:pt>
                <c:pt idx="28">
                  <c:v>0.92</c:v>
                </c:pt>
                <c:pt idx="29">
                  <c:v>0.92</c:v>
                </c:pt>
                <c:pt idx="30">
                  <c:v>0.92</c:v>
                </c:pt>
                <c:pt idx="31">
                  <c:v>0.92</c:v>
                </c:pt>
                <c:pt idx="32">
                  <c:v>0.92</c:v>
                </c:pt>
                <c:pt idx="33">
                  <c:v>0.92</c:v>
                </c:pt>
                <c:pt idx="34">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66</c:v>
                </c:pt>
                <c:pt idx="2">
                  <c:v>53</c:v>
                </c:pt>
                <c:pt idx="3">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14</c:v>
                </c:pt>
                <c:pt idx="2">
                  <c:v>26</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17</c:v>
                </c:pt>
                <c:pt idx="1">
                  <c:v>33</c:v>
                </c:pt>
                <c:pt idx="2">
                  <c:v>21</c:v>
                </c:pt>
                <c:pt idx="3">
                  <c:v>13</c:v>
                </c:pt>
                <c:pt idx="4">
                  <c:v>16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0.33</c:v>
                </c:pt>
                <c:pt idx="1">
                  <c:v>0.36</c:v>
                </c:pt>
                <c:pt idx="2">
                  <c:v>0.36</c:v>
                </c:pt>
                <c:pt idx="3">
                  <c:v>0.44</c:v>
                </c:pt>
                <c:pt idx="4">
                  <c:v>0.44</c:v>
                </c:pt>
                <c:pt idx="5">
                  <c:v>0.45</c:v>
                </c:pt>
                <c:pt idx="6">
                  <c:v>0.45</c:v>
                </c:pt>
                <c:pt idx="7">
                  <c:v>0.45</c:v>
                </c:pt>
                <c:pt idx="8">
                  <c:v>0.45</c:v>
                </c:pt>
                <c:pt idx="9">
                  <c:v>0.46</c:v>
                </c:pt>
                <c:pt idx="10">
                  <c:v>0.47</c:v>
                </c:pt>
                <c:pt idx="11">
                  <c:v>0.47</c:v>
                </c:pt>
                <c:pt idx="12">
                  <c:v>0.47</c:v>
                </c:pt>
                <c:pt idx="13">
                  <c:v>0.48</c:v>
                </c:pt>
                <c:pt idx="14">
                  <c:v>0.48</c:v>
                </c:pt>
                <c:pt idx="15">
                  <c:v>0.49</c:v>
                </c:pt>
                <c:pt idx="16">
                  <c:v>0.5</c:v>
                </c:pt>
                <c:pt idx="17">
                  <c:v>0.5</c:v>
                </c:pt>
                <c:pt idx="18">
                  <c:v>0.5</c:v>
                </c:pt>
                <c:pt idx="19">
                  <c:v>0.53</c:v>
                </c:pt>
                <c:pt idx="20">
                  <c:v>0.53</c:v>
                </c:pt>
                <c:pt idx="21">
                  <c:v>0.53</c:v>
                </c:pt>
                <c:pt idx="22">
                  <c:v>0.53</c:v>
                </c:pt>
                <c:pt idx="23">
                  <c:v>0.53</c:v>
                </c:pt>
                <c:pt idx="24">
                  <c:v>0.54</c:v>
                </c:pt>
                <c:pt idx="25">
                  <c:v>0.54</c:v>
                </c:pt>
                <c:pt idx="26">
                  <c:v>0.55000000000000004</c:v>
                </c:pt>
                <c:pt idx="27">
                  <c:v>0.55000000000000004</c:v>
                </c:pt>
                <c:pt idx="28">
                  <c:v>0.55000000000000004</c:v>
                </c:pt>
                <c:pt idx="29">
                  <c:v>0.56000000000000005</c:v>
                </c:pt>
                <c:pt idx="30">
                  <c:v>0.56999999999999995</c:v>
                </c:pt>
                <c:pt idx="31">
                  <c:v>0.6</c:v>
                </c:pt>
                <c:pt idx="32">
                  <c:v>0.61</c:v>
                </c:pt>
                <c:pt idx="33">
                  <c:v>0.64</c:v>
                </c:pt>
                <c:pt idx="34">
                  <c:v>0.64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87</c:v>
                </c:pt>
                <c:pt idx="2">
                  <c:v>81</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43</c:v>
                </c:pt>
                <c:pt idx="1">
                  <c:v>38</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38</c:v>
                </c:pt>
                <c:pt idx="2">
                  <c:v>11</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87</c:v>
                </c:pt>
                <c:pt idx="2">
                  <c:v>81</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36</c:v>
                </c:pt>
                <c:pt idx="2">
                  <c:v>12</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81</c:v>
                </c:pt>
                <c:pt idx="1">
                  <c:v>83</c:v>
                </c:pt>
                <c:pt idx="2">
                  <c:v>78</c:v>
                </c:pt>
                <c:pt idx="3">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17</c:v>
                </c:pt>
                <c:pt idx="2">
                  <c:v>22</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46</c:v>
                </c:pt>
                <c:pt idx="1">
                  <c:v>32</c:v>
                </c:pt>
                <c:pt idx="2">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92</c:v>
                </c:pt>
                <c:pt idx="2">
                  <c:v>89</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11</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37</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95</c:v>
                </c:pt>
                <c:pt idx="2">
                  <c:v>92</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5</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89</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11</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52</c:v>
                </c:pt>
                <c:pt idx="1">
                  <c:v>37</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37F72689-D1F1-4752-8C62-DA42AB74947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3A59E823-A7AC-4251-8BE5-B42B737B916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4EAD1167-04ED-439F-B1B6-A4959A5C3EE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343B3D75-48FF-4B25-92F0-2DE77D69C98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D092AD13-8C16-433B-8DF7-41FC179E6C8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242A2F62-E173-4C4D-AA34-66E28B4087C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E84756A-2BEC-422A-9B6A-E2AEBEB951F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5C1EEEA8-6726-4714-841F-D68E4AE2079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7853DECA-0D4A-440E-8433-5E4238329F9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0.81</c:v>
                </c:pt>
                <c:pt idx="3">
                  <c:v>0</c:v>
                </c:pt>
                <c:pt idx="4">
                  <c:v>0.81</c:v>
                </c:pt>
                <c:pt idx="5">
                  <c:v>0.82</c:v>
                </c:pt>
                <c:pt idx="6">
                  <c:v>0.76</c:v>
                </c:pt>
                <c:pt idx="7">
                  <c:v>0.81</c:v>
                </c:pt>
                <c:pt idx="8">
                  <c:v>0.68</c:v>
                </c:pt>
                <c:pt idx="9">
                  <c:v>0</c:v>
                </c:pt>
                <c:pt idx="11">
                  <c:v>0.81</c:v>
                </c:pt>
                <c:pt idx="12">
                  <c:v>0.84</c:v>
                </c:pt>
                <c:pt idx="13">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638E5048-AB43-46D4-96F0-72407A02EA8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327967B-5E45-4FE1-B0C5-7D5A073B59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71D81023-12D2-4F17-8DC7-BC78725C4B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ED20E669-DE15-4512-B507-0E66DA7DDE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5D2B2D03-F0EA-4281-ABF8-4E467D2B41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8FBB97F7-786F-47EC-81B8-531CEEB9ED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2B85B759-9267-4B17-939C-E00604592D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F7A91C63-7D63-4DD0-97EC-F352B6EC36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254F8691-1140-46B8-92BA-6E0D225FC3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0.18999999999999995</c:v>
                </c:pt>
                <c:pt idx="5">
                  <c:v>0.18000000000000005</c:v>
                </c:pt>
                <c:pt idx="6">
                  <c:v>0.24</c:v>
                </c:pt>
                <c:pt idx="7">
                  <c:v>0.18999999999999995</c:v>
                </c:pt>
                <c:pt idx="8">
                  <c:v>0.31999999999999995</c:v>
                </c:pt>
                <c:pt idx="9">
                  <c:v>1</c:v>
                </c:pt>
                <c:pt idx="10">
                  <c:v>1</c:v>
                </c:pt>
                <c:pt idx="11">
                  <c:v>0.18999999999999995</c:v>
                </c:pt>
                <c:pt idx="12">
                  <c:v>0.16000000000000003</c:v>
                </c:pt>
                <c:pt idx="13">
                  <c:v>0.30000000000000004</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81%</c:v>
                  </c:pt>
                  <c:pt idx="5">
                    <c:v>82%</c:v>
                  </c:pt>
                  <c:pt idx="6">
                    <c:v>76%</c:v>
                  </c:pt>
                  <c:pt idx="7">
                    <c:v>81%</c:v>
                  </c:pt>
                  <c:pt idx="8">
                    <c:v>68%</c:v>
                  </c:pt>
                  <c:pt idx="11">
                    <c:v>81%</c:v>
                  </c:pt>
                  <c:pt idx="12">
                    <c:v>84%</c:v>
                  </c:pt>
                  <c:pt idx="13">
                    <c:v>70%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C9CC99EF-294B-4483-A0D4-D3E5308864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B9DBFADC-C396-452C-949D-E26D0D5EF7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390064A8-5924-49BD-805B-CDB4BD3CBF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9314353A-A6D7-478E-8460-1FEF5BE3F5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44D108B5-B334-4687-AFFB-5F5ED8A634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B3B88E8F-CC9D-4590-9482-824F67B086BB}"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9F730AF3-6309-44D2-A33E-FFFD28ECC9D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DFD3F342-68E5-49BA-92D9-D4009E79FD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6B1B2F5F-DF9D-4CE9-9AE2-A0215FDBCE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81584559-9D10-4C43-8514-EA894A9D26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B8507628-1A4B-4E67-BD92-E2F13F0718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A6F3835B-874A-4FE4-BAAA-E415D1E9EF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10CBB470-D8D7-4CA2-9E52-97F6721993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3CBA4E6D-7514-406D-9E48-DFA7C76605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0.82</c:v>
                </c:pt>
                <c:pt idx="2">
                  <c:v>0.82</c:v>
                </c:pt>
                <c:pt idx="3">
                  <c:v>0.8</c:v>
                </c:pt>
                <c:pt idx="4">
                  <c:v>0.86</c:v>
                </c:pt>
                <c:pt idx="5">
                  <c:v>0.76</c:v>
                </c:pt>
                <c:pt idx="7">
                  <c:v>0</c:v>
                </c:pt>
                <c:pt idx="8">
                  <c:v>0.76</c:v>
                </c:pt>
                <c:pt idx="9">
                  <c:v>0.78</c:v>
                </c:pt>
                <c:pt idx="10">
                  <c:v>0.79</c:v>
                </c:pt>
                <c:pt idx="11">
                  <c:v>0.83</c:v>
                </c:pt>
                <c:pt idx="12">
                  <c:v>0.84</c:v>
                </c:pt>
                <c:pt idx="13">
                  <c:v>0.88</c:v>
                </c:pt>
                <c:pt idx="14">
                  <c:v>0.89</c:v>
                </c:pt>
                <c:pt idx="15">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31AC8E4-B535-4F06-9B89-98A15C0760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E04C9D26-E5E8-46B4-8B3F-500AE73514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1F36AEAF-0F6A-4303-8632-4513047D46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A4F030B4-03D7-406C-93B0-2B36318BF5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9B0036A-4A7D-4DE3-8811-FC51A5D1FA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08231C82-6C4E-496F-AD1C-EB83B02C30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0A0FAF8-37E7-45A8-8809-5CD470060C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FED655F4-F2F2-42C4-B181-C454AFB0C2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F306E300-AD8C-4EFF-80DA-C7E30662DD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1EAF814B-67FE-46A1-93CF-0A00FB30B1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E0673717-4B58-4B8F-8D0D-68545706B8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F90E446B-94C4-441D-AC78-99B4376670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9F53A8C9-8B91-4085-9AC0-D99C750B03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0.18000000000000005</c:v>
                </c:pt>
                <c:pt idx="3">
                  <c:v>0.19999999999999996</c:v>
                </c:pt>
                <c:pt idx="4">
                  <c:v>0.14000000000000001</c:v>
                </c:pt>
                <c:pt idx="5">
                  <c:v>0.24</c:v>
                </c:pt>
                <c:pt idx="6">
                  <c:v>1</c:v>
                </c:pt>
                <c:pt idx="7">
                  <c:v>1</c:v>
                </c:pt>
                <c:pt idx="8">
                  <c:v>0.24</c:v>
                </c:pt>
                <c:pt idx="9">
                  <c:v>0.21999999999999997</c:v>
                </c:pt>
                <c:pt idx="10">
                  <c:v>0.20999999999999996</c:v>
                </c:pt>
                <c:pt idx="11">
                  <c:v>0.17000000000000004</c:v>
                </c:pt>
                <c:pt idx="12">
                  <c:v>0.16000000000000003</c:v>
                </c:pt>
                <c:pt idx="13">
                  <c:v>0.12</c:v>
                </c:pt>
                <c:pt idx="14">
                  <c:v>0.10999999999999999</c:v>
                </c:pt>
                <c:pt idx="15">
                  <c:v>0.15000000000000002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82%</c:v>
                  </c:pt>
                  <c:pt idx="3">
                    <c:v>80%</c:v>
                  </c:pt>
                  <c:pt idx="4">
                    <c:v>86%</c:v>
                  </c:pt>
                  <c:pt idx="5">
                    <c:v>76%</c:v>
                  </c:pt>
                  <c:pt idx="8">
                    <c:v>76%</c:v>
                  </c:pt>
                  <c:pt idx="9">
                    <c:v>78%</c:v>
                  </c:pt>
                  <c:pt idx="10">
                    <c:v>79%</c:v>
                  </c:pt>
                  <c:pt idx="11">
                    <c:v>83%</c:v>
                  </c:pt>
                  <c:pt idx="12">
                    <c:v>84%</c:v>
                  </c:pt>
                  <c:pt idx="13">
                    <c:v>88%</c:v>
                  </c:pt>
                  <c:pt idx="14">
                    <c:v>89%</c:v>
                  </c:pt>
                  <c:pt idx="15">
                    <c:v>85%</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37852E7A-6D7A-42E4-A177-54A15BA7E6C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8DE78D80-CF19-4E55-BF80-FDA15F66330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3C80C182-C656-43FE-B4FE-C8A1B099A245}"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0904CC0-F28A-4C22-8DA9-4DBC86A1CE08}"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2D4DB073-0EF6-455A-A6F7-50BF37F94EA2}"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BCF87CDC-6706-496A-BF5D-01646568384D}"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429DC8CD-EAE4-48C0-B0D8-72666F335A9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0.81</c:v>
                </c:pt>
                <c:pt idx="6">
                  <c:v>0.81</c:v>
                </c:pt>
                <c:pt idx="7">
                  <c:v>0.81</c:v>
                </c:pt>
                <c:pt idx="8">
                  <c:v>0.84</c:v>
                </c:pt>
                <c:pt idx="9">
                  <c:v>0.82</c:v>
                </c:pt>
                <c:pt idx="13">
                  <c:v>0.78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C445A363-048F-4F93-91DD-2AFF819AB72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E484ABD2-9318-44FC-83E2-431978A3B4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9DC3C2E0-C3B6-44FD-BB8D-1E9CB50E54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85E5A185-E2A6-48EF-BB53-AE49E2AA91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1F60D5DE-2D8C-411A-86A7-717A77E6D5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C2F70D4A-8392-48C9-90F2-1A0407C4778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CA516866-6D17-49C4-B73B-0BD3F9DD39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0.18999999999999995</c:v>
                </c:pt>
                <c:pt idx="6">
                  <c:v>0.18999999999999995</c:v>
                </c:pt>
                <c:pt idx="7">
                  <c:v>0.18999999999999995</c:v>
                </c:pt>
                <c:pt idx="8">
                  <c:v>0.16000000000000003</c:v>
                </c:pt>
                <c:pt idx="9">
                  <c:v>0.18000000000000005</c:v>
                </c:pt>
                <c:pt idx="10">
                  <c:v>1</c:v>
                </c:pt>
                <c:pt idx="11">
                  <c:v>1</c:v>
                </c:pt>
                <c:pt idx="12">
                  <c:v>1</c:v>
                </c:pt>
                <c:pt idx="13">
                  <c:v>0.21999999999999997</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81%</c:v>
                  </c:pt>
                  <c:pt idx="5">
                    <c:v>81%</c:v>
                  </c:pt>
                  <c:pt idx="6">
                    <c:v>81%</c:v>
                  </c:pt>
                  <c:pt idx="7">
                    <c:v>81%</c:v>
                  </c:pt>
                  <c:pt idx="8">
                    <c:v>84%</c:v>
                  </c:pt>
                  <c:pt idx="9">
                    <c:v>82%</c:v>
                  </c:pt>
                  <c:pt idx="13">
                    <c:v>78%</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640FEC5F-CD28-41AD-8641-8077DDA3A6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B3F28424-33D1-400C-AED1-C03D435094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46AA5189-C78E-4766-97C0-4E8FB8CDC4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E87887D-0099-4142-8516-78BAC72A4A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1919F61F-0C69-4B39-995B-D974A0530B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9BED05EC-F898-4F1B-9C05-D4CA2DF9DD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58580ADB-CCBE-4205-9353-E4CDED916BB9}"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E817658F-E917-49A5-BECF-FF477CC468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28B32C4D-B220-4240-B858-57FF0E6A61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8AD9513A-8E52-4C1C-A379-75683FAB36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F4A80A8-E0F9-4669-B28D-6D5A74EBBE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66D9CF5A-A9F6-4CEA-B0E2-F699DE2573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B4264F33-D9F6-46F3-880E-07B2B7C17B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ABC5D779-2D77-49A4-8A14-F87B93FC49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CEA0CAAD-2C1E-41CA-9658-FCD296548C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0D144369-462F-42E7-A825-CDBD111AFB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9A322AB8-7127-4F8E-A01F-2624DCBD51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0.83</c:v>
                </c:pt>
                <c:pt idx="2">
                  <c:v>0.81</c:v>
                </c:pt>
                <c:pt idx="3">
                  <c:v>0.78</c:v>
                </c:pt>
                <c:pt idx="4">
                  <c:v>0.8</c:v>
                </c:pt>
                <c:pt idx="5">
                  <c:v>0.79</c:v>
                </c:pt>
                <c:pt idx="6">
                  <c:v>0.85</c:v>
                </c:pt>
                <c:pt idx="7">
                  <c:v>0.81</c:v>
                </c:pt>
                <c:pt idx="8">
                  <c:v>0.85</c:v>
                </c:pt>
                <c:pt idx="9">
                  <c:v>0.83</c:v>
                </c:pt>
                <c:pt idx="10">
                  <c:v>0.84</c:v>
                </c:pt>
                <c:pt idx="11">
                  <c:v>0.81</c:v>
                </c:pt>
                <c:pt idx="12">
                  <c:v>0.76</c:v>
                </c:pt>
                <c:pt idx="13">
                  <c:v>0.73</c:v>
                </c:pt>
                <c:pt idx="14">
                  <c:v>0.73</c:v>
                </c:pt>
                <c:pt idx="15">
                  <c:v>0.87</c:v>
                </c:pt>
                <c:pt idx="16">
                  <c:v>0.78</c:v>
                </c:pt>
                <c:pt idx="17">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497EBA70-865D-4E0B-8019-0F8983C92C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852B0EE1-F531-4779-BD92-776793E8E7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27C82E6-3EC6-4952-8CC0-F9DECE576C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B35245C-182E-44E1-BD9D-AE6ED71FD5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8FA7C19C-2C23-4AF8-A523-4BB526816C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2C90BA1B-6604-470C-822D-C7AA982FCFB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D6275B0A-28F6-4F4F-8E64-8747719142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3A6733DC-0742-463A-AD94-E07D2BF566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7191D5D6-2CDD-4994-96E3-BCCE3B31465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D558180F-F9F8-462C-B5D5-6A3DAF9DFD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BF90DC6-DD64-419C-AA4D-5AC3A590AC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DDD133AA-5D95-4766-9EED-6446B1FFC2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D620E293-2839-4B87-A2B1-8200B93DFB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6614E6CA-1FFF-4D49-8772-DFF57BF6EA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D1DC2BF0-2147-4915-8EE9-4E015C14D5F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2DD218B4-7778-4F74-B6A4-94DF3FE234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EC93501D-9833-4E45-83AC-91441952A6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0.17000000000000004</c:v>
                </c:pt>
                <c:pt idx="2">
                  <c:v>0.18999999999999995</c:v>
                </c:pt>
                <c:pt idx="3">
                  <c:v>0.21999999999999997</c:v>
                </c:pt>
                <c:pt idx="4">
                  <c:v>0.19999999999999996</c:v>
                </c:pt>
                <c:pt idx="5">
                  <c:v>0.20999999999999996</c:v>
                </c:pt>
                <c:pt idx="6">
                  <c:v>0.15000000000000002</c:v>
                </c:pt>
                <c:pt idx="7">
                  <c:v>0.18999999999999995</c:v>
                </c:pt>
                <c:pt idx="8">
                  <c:v>0.15000000000000002</c:v>
                </c:pt>
                <c:pt idx="9">
                  <c:v>0.17000000000000004</c:v>
                </c:pt>
                <c:pt idx="10">
                  <c:v>0.16000000000000003</c:v>
                </c:pt>
                <c:pt idx="11">
                  <c:v>0.18999999999999995</c:v>
                </c:pt>
                <c:pt idx="12">
                  <c:v>0.24</c:v>
                </c:pt>
                <c:pt idx="13">
                  <c:v>0.27</c:v>
                </c:pt>
                <c:pt idx="14">
                  <c:v>0.27</c:v>
                </c:pt>
                <c:pt idx="15">
                  <c:v>0.13</c:v>
                </c:pt>
                <c:pt idx="16">
                  <c:v>0.21999999999999997</c:v>
                </c:pt>
                <c:pt idx="17">
                  <c:v>0.18000000000000005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83%</c:v>
                  </c:pt>
                  <c:pt idx="2">
                    <c:v>81%</c:v>
                  </c:pt>
                  <c:pt idx="3">
                    <c:v>78%</c:v>
                  </c:pt>
                  <c:pt idx="4">
                    <c:v>80%</c:v>
                  </c:pt>
                  <c:pt idx="5">
                    <c:v>79%</c:v>
                  </c:pt>
                  <c:pt idx="6">
                    <c:v>85%</c:v>
                  </c:pt>
                  <c:pt idx="7">
                    <c:v>81%</c:v>
                  </c:pt>
                  <c:pt idx="8">
                    <c:v>85%</c:v>
                  </c:pt>
                  <c:pt idx="9">
                    <c:v>83%</c:v>
                  </c:pt>
                  <c:pt idx="10">
                    <c:v>84%</c:v>
                  </c:pt>
                  <c:pt idx="11">
                    <c:v>81%</c:v>
                  </c:pt>
                  <c:pt idx="12">
                    <c:v>76%</c:v>
                  </c:pt>
                  <c:pt idx="13">
                    <c:v>73%</c:v>
                  </c:pt>
                  <c:pt idx="14">
                    <c:v>73%</c:v>
                  </c:pt>
                  <c:pt idx="15">
                    <c:v>87%</c:v>
                  </c:pt>
                  <c:pt idx="16">
                    <c:v>78%</c:v>
                  </c:pt>
                  <c:pt idx="17">
                    <c:v>82%</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9B8CD903-E797-4D7F-B1F5-0B57319C355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8EDB22F6-A8FC-46B1-B527-8B89C592FA6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55B21A06-6A10-4B5F-A704-BCDB5E3AD18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F8A6DC45-8100-4055-9CF0-9B08C10CBB7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FFDE5D7-1CB9-475A-A560-F3E64C1AB86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1B166C42-A733-4E57-99A2-F138879CC1C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AD311FA1-CC11-4418-950F-20009525008A}"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BCB3056E-DDE9-4CB5-93B5-10DE44B66A5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2830B689-FD72-4AED-998D-DE61CF8FC14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4BE4A910-539F-4E34-BF8A-3DBF3CE7357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0.81</c:v>
                </c:pt>
                <c:pt idx="3">
                  <c:v>0</c:v>
                </c:pt>
                <c:pt idx="4" formatCode="0%">
                  <c:v>0.8</c:v>
                </c:pt>
                <c:pt idx="5" formatCode="0%">
                  <c:v>0.81</c:v>
                </c:pt>
                <c:pt idx="6" formatCode="0%">
                  <c:v>0.84</c:v>
                </c:pt>
                <c:pt idx="7" formatCode="0%">
                  <c:v>0.8</c:v>
                </c:pt>
                <c:pt idx="8" formatCode="0%">
                  <c:v>0.85</c:v>
                </c:pt>
                <c:pt idx="9" formatCode="0%">
                  <c:v>0.83</c:v>
                </c:pt>
                <c:pt idx="10" formatCode="0%">
                  <c:v>0.79</c:v>
                </c:pt>
                <c:pt idx="11" formatCode="0%">
                  <c:v>0.76</c:v>
                </c:pt>
                <c:pt idx="12" formatCode="0%">
                  <c:v>0.71</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4E10A8AF-6A81-4A0E-A05E-5B730BFC055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B95CC8AE-B42A-4B3E-963C-0F275E5BD9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8AA73003-C2BE-4836-AC79-FD4A26A198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07F6B518-6B20-4E00-B1AD-A6C83F9A5B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4BCF30D1-B739-48AC-92D7-3FB76A6419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364F30B8-AF83-4D65-810C-629DC02F1E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BBD70FB5-CB34-4BBB-A069-670D680C89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A3A96DE1-89CF-400E-A745-D9DAECFC19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31011E82-8124-45B1-803C-911BA62044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BE89F5A7-8F0C-4331-8678-1BD080C36F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0.19999999999999996</c:v>
                </c:pt>
                <c:pt idx="5">
                  <c:v>0.18999999999999995</c:v>
                </c:pt>
                <c:pt idx="6">
                  <c:v>0.16000000000000003</c:v>
                </c:pt>
                <c:pt idx="7">
                  <c:v>0.19999999999999996</c:v>
                </c:pt>
                <c:pt idx="8">
                  <c:v>0.15000000000000002</c:v>
                </c:pt>
                <c:pt idx="9">
                  <c:v>0.17000000000000004</c:v>
                </c:pt>
                <c:pt idx="10">
                  <c:v>0.20999999999999996</c:v>
                </c:pt>
                <c:pt idx="11">
                  <c:v>0.24</c:v>
                </c:pt>
                <c:pt idx="12">
                  <c:v>0.29000000000000004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80%</c:v>
                  </c:pt>
                  <c:pt idx="5">
                    <c:v>81%</c:v>
                  </c:pt>
                  <c:pt idx="6">
                    <c:v>84%</c:v>
                  </c:pt>
                  <c:pt idx="7">
                    <c:v>80%</c:v>
                  </c:pt>
                  <c:pt idx="8">
                    <c:v>85%</c:v>
                  </c:pt>
                  <c:pt idx="9">
                    <c:v>83%</c:v>
                  </c:pt>
                  <c:pt idx="10">
                    <c:v>79%</c:v>
                  </c:pt>
                  <c:pt idx="11">
                    <c:v>76%</c:v>
                  </c:pt>
                  <c:pt idx="12">
                    <c:v>71%</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5F4277D1-CC8A-4AFF-98D5-D369159EBE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411CB9F7-E250-4EE6-84C3-3BF4EB190D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176178D3-3DCB-4A92-994A-1520877AB3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911D8D61-2CDE-4E7A-8DAB-13FE84CC5A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7068DD0B-AFDE-4C21-9FE3-526781B407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DC5A06D2-42BC-4A61-9A1C-27268A08B5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1820DA88-A9B7-4CB0-8D53-3C055FA8B4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0.81</c:v>
                </c:pt>
                <c:pt idx="2">
                  <c:v>0.78</c:v>
                </c:pt>
                <c:pt idx="3">
                  <c:v>0.78</c:v>
                </c:pt>
                <c:pt idx="4">
                  <c:v>0.87</c:v>
                </c:pt>
                <c:pt idx="5">
                  <c:v>0.73</c:v>
                </c:pt>
                <c:pt idx="7" formatCode="0%;;">
                  <c:v>0</c:v>
                </c:pt>
                <c:pt idx="8" formatCode="0%;;">
                  <c:v>0.8</c:v>
                </c:pt>
                <c:pt idx="9"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E1BD1F46-FCFD-48A6-8C84-6B4DDA8D1F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393153F5-15A4-4B11-AA88-DB4A3E168D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0DED259B-BB44-4A69-813F-6C2C5AC763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32EECAB6-8A73-4294-BB7E-17223F449B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41289776-2DEC-46E9-B72E-2A292F24C1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D8958571-0EC8-42C9-804C-D8CE7781DC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98415091-2148-4058-A057-69A1E1BDDF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0.18999999999999995</c:v>
                </c:pt>
                <c:pt idx="2">
                  <c:v>0.21999999999999997</c:v>
                </c:pt>
                <c:pt idx="3">
                  <c:v>0.21999999999999997</c:v>
                </c:pt>
                <c:pt idx="4">
                  <c:v>0.13</c:v>
                </c:pt>
                <c:pt idx="5">
                  <c:v>0.27</c:v>
                </c:pt>
                <c:pt idx="6">
                  <c:v>1</c:v>
                </c:pt>
                <c:pt idx="7">
                  <c:v>1</c:v>
                </c:pt>
                <c:pt idx="8">
                  <c:v>0.19999999999999996</c:v>
                </c:pt>
                <c:pt idx="9">
                  <c:v>0.18000000000000005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81%</c:v>
                  </c:pt>
                  <c:pt idx="2">
                    <c:v>78%</c:v>
                  </c:pt>
                  <c:pt idx="3">
                    <c:v>78%</c:v>
                  </c:pt>
                  <c:pt idx="4">
                    <c:v>87%</c:v>
                  </c:pt>
                  <c:pt idx="5">
                    <c:v>73%</c:v>
                  </c:pt>
                  <c:pt idx="8">
                    <c:v>80%</c:v>
                  </c:pt>
                  <c:pt idx="9">
                    <c:v>82%</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73</c:v>
                </c:pt>
                <c:pt idx="1">
                  <c:v>70</c:v>
                </c:pt>
                <c:pt idx="2">
                  <c:v>61</c:v>
                </c:pt>
                <c:pt idx="3">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BCA0-48C7-83B3-A5ADFF40B074}"/>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27</c:v>
                </c:pt>
                <c:pt idx="1">
                  <c:v>30</c:v>
                </c:pt>
                <c:pt idx="2">
                  <c:v>39</c:v>
                </c:pt>
                <c:pt idx="3">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24</c:v>
                </c:pt>
                <c:pt idx="1">
                  <c:v>36</c:v>
                </c:pt>
                <c:pt idx="2">
                  <c:v>40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0.51</c:v>
                </c:pt>
                <c:pt idx="1">
                  <c:v>0.51</c:v>
                </c:pt>
                <c:pt idx="2">
                  <c:v>0.52</c:v>
                </c:pt>
                <c:pt idx="3">
                  <c:v>0.52</c:v>
                </c:pt>
                <c:pt idx="4">
                  <c:v>0.53</c:v>
                </c:pt>
                <c:pt idx="5">
                  <c:v>0.53</c:v>
                </c:pt>
                <c:pt idx="6">
                  <c:v>0.55000000000000004</c:v>
                </c:pt>
                <c:pt idx="7">
                  <c:v>0.55000000000000004</c:v>
                </c:pt>
                <c:pt idx="8">
                  <c:v>0.56000000000000005</c:v>
                </c:pt>
                <c:pt idx="9">
                  <c:v>0.56999999999999995</c:v>
                </c:pt>
                <c:pt idx="10">
                  <c:v>0.56999999999999995</c:v>
                </c:pt>
                <c:pt idx="11">
                  <c:v>0.57999999999999996</c:v>
                </c:pt>
                <c:pt idx="12">
                  <c:v>0.57999999999999996</c:v>
                </c:pt>
                <c:pt idx="13">
                  <c:v>0.57999999999999996</c:v>
                </c:pt>
                <c:pt idx="14">
                  <c:v>0.59</c:v>
                </c:pt>
                <c:pt idx="15">
                  <c:v>0.59</c:v>
                </c:pt>
                <c:pt idx="16">
                  <c:v>0.62</c:v>
                </c:pt>
                <c:pt idx="17">
                  <c:v>0.62</c:v>
                </c:pt>
                <c:pt idx="18">
                  <c:v>0.62</c:v>
                </c:pt>
                <c:pt idx="19">
                  <c:v>0.63</c:v>
                </c:pt>
                <c:pt idx="20">
                  <c:v>0.64</c:v>
                </c:pt>
                <c:pt idx="21">
                  <c:v>0.64</c:v>
                </c:pt>
                <c:pt idx="22">
                  <c:v>0.64</c:v>
                </c:pt>
                <c:pt idx="23">
                  <c:v>0.64</c:v>
                </c:pt>
                <c:pt idx="24">
                  <c:v>0.65</c:v>
                </c:pt>
                <c:pt idx="25">
                  <c:v>0.66</c:v>
                </c:pt>
                <c:pt idx="26">
                  <c:v>0.67</c:v>
                </c:pt>
                <c:pt idx="27">
                  <c:v>0.68</c:v>
                </c:pt>
                <c:pt idx="28">
                  <c:v>0.68</c:v>
                </c:pt>
                <c:pt idx="29">
                  <c:v>0.69</c:v>
                </c:pt>
                <c:pt idx="30">
                  <c:v>0.7</c:v>
                </c:pt>
                <c:pt idx="31">
                  <c:v>0.7</c:v>
                </c:pt>
                <c:pt idx="32">
                  <c:v>0.71</c:v>
                </c:pt>
                <c:pt idx="33">
                  <c:v>0.73</c:v>
                </c:pt>
                <c:pt idx="34">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0.53</c:v>
                </c:pt>
                <c:pt idx="1">
                  <c:v>0.2</c:v>
                </c:pt>
                <c:pt idx="2">
                  <c:v>0.12</c:v>
                </c:pt>
                <c:pt idx="3">
                  <c:v>0.14000000000000001</c:v>
                </c:pt>
                <c:pt idx="4">
                  <c:v>0.02</c:v>
                </c:pt>
                <c:pt idx="5">
                  <c:v>0.38</c:v>
                </c:pt>
                <c:pt idx="6">
                  <c:v>0.19</c:v>
                </c:pt>
                <c:pt idx="7">
                  <c:v>0.04</c:v>
                </c:pt>
                <c:pt idx="8">
                  <c:v>7.0000000000000007E-2</c:v>
                </c:pt>
                <c:pt idx="9">
                  <c:v>0.06</c:v>
                </c:pt>
                <c:pt idx="10">
                  <c:v>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58</c:v>
                </c:pt>
                <c:pt idx="1">
                  <c:v>68</c:v>
                </c:pt>
                <c:pt idx="2">
                  <c:v>50</c:v>
                </c:pt>
                <c:pt idx="3">
                  <c:v>42</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42</c:v>
                </c:pt>
                <c:pt idx="1">
                  <c:v>32</c:v>
                </c:pt>
                <c:pt idx="2">
                  <c:v>50</c:v>
                </c:pt>
                <c:pt idx="3">
                  <c:v>58</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42</c:v>
                </c:pt>
                <c:pt idx="1">
                  <c:v>58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63</c:v>
                </c:pt>
                <c:pt idx="1">
                  <c:v>64</c:v>
                </c:pt>
                <c:pt idx="2">
                  <c:v>47</c:v>
                </c:pt>
                <c:pt idx="3">
                  <c:v>41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19</c:v>
                </c:pt>
                <c:pt idx="2">
                  <c:v>31</c:v>
                </c:pt>
                <c:pt idx="3">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16</c:v>
                </c:pt>
                <c:pt idx="1">
                  <c:v>25</c:v>
                </c:pt>
                <c:pt idx="2">
                  <c:v>23</c:v>
                </c:pt>
                <c:pt idx="3">
                  <c:v>16</c:v>
                </c:pt>
                <c:pt idx="4">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2500" lnSpcReduction="10000"/>
          </a:bodyPr>
          <a:lstStyle/>
          <a:p>
            <a:pPr algn="l">
              <a:lnSpc>
                <a:spcPct val="110000"/>
              </a:lnSpc>
            </a:pPr>
            <a:r>
              <a:rPr kumimoji="0" lang="en-GB" sz="6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EAST LONDON ICS</a:t>
            </a:r>
            <a:endParaRPr lang="en-GB" sz="24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SOUTH EAST LONDON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SOUTH EAST LONDON ICS, 101,465</a:t>
            </a:r>
            <a:r>
              <a:rPr lang="en-GB" sz="1600"/>
              <a:t> questionnaires were sent out, and </a:t>
            </a:r>
            <a:r>
              <a:rPr lang="en-GB" sz="1600" b="1">
                <a:solidFill>
                  <a:srgbClr val="005EB8"/>
                </a:solidFill>
              </a:rPr>
              <a:t>23,170</a:t>
            </a:r>
            <a:r>
              <a:rPr lang="en-GB" sz="1600"/>
              <a:t> were returned completed. This represents a response rate of </a:t>
            </a:r>
            <a:r>
              <a:rPr lang="en-GB" sz="1600" b="1">
                <a:solidFill>
                  <a:srgbClr val="005EB8"/>
                </a:solidFill>
              </a:rPr>
              <a:t>23%</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4868087"/>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0484102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3187333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056171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850176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080069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4017610"/>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(22,851); ICS 2022 (21,007); ICS 2021 (24,862); ICS 2020 (20,808); PCN bases range from 174 to 2,242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9519257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4870912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30501735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029227695"/>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9546577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407831899"/>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64%</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12094051"/>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34765378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94342670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5129071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501556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MODALITY LEWISHAM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LAMBETH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PENGE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LEWISHAM ALLIANCE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245969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8803193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(22,851); PCN bases range from 174 to 2,242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6324841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6234828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4459200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08347141"/>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458426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285579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366615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711674666"/>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(22,027); ICS 2022 (20,231); ICS 2021 (23,842); ICS 2020 (20,270); PCN bases range from 172 to 2,185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5240331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934973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5026634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152169999"/>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337156290"/>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31884169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245082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66778300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4409975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AT MEDICS STREATHAM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LEWISHAM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882220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4042518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4677798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(22,027); PCN bases range from 172 to 2,185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1025382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6382582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7736812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13574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29189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366305317"/>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(22,185); ICS 2022 (20,228); ICS 2021 (24,220); ICS 2020 (20,937); PCN bases range from 171 to 2,194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1585409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3643067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6113236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25176966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15520812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562583238"/>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4535475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724242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LEWISHAM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9997618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027981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3662261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(22,185); PCN bases range from 171 to 2,194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04368405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78916779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21660982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(22,902); PCN bases range from 177 to 2,248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76210634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351082689"/>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2018169"/>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7189327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4654661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09871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080881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028606041"/>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(13,687); ICS 2022 (12,651); ICS 2021 (13,290); ICS 2020 (8,888); PCN bases range from 117 to 1,308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7620819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773849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4450240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52298433"/>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405528330"/>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79054860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(33%)</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25310306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7716146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APLOS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BECKENHAM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PENGE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NORTH LAMBETH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005407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663121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769389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(13,687); PCN bases range from 117 to 1,308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63865485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575292891"/>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23570854"/>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941485114"/>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390645853"/>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94837982"/>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(17,557); ICS 2022 (16,018); ICS 2021 (17,617); PCN bases range from 137 to 1,787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247766222"/>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4153510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7698125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879924937"/>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12277379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965333894"/>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9412746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08782657"/>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4592309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UNITY (GREENWICH)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LEWISHAM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SEVENFIELDS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22083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060885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61832759"/>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(17,557); PCN bases range from 137 to 1,787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72241923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149534799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549170399"/>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608007274"/>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470616869"/>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(19,144); ICS 2022 (17,390); ICS 2021 (20,985); PCN bases range from 125 to 1,919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613895238"/>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3275307900"/>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1647394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6424550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25742284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763235257"/>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SOUTH EAST LONDON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940245854"/>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41016031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6900491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8671321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AT MEDICS STREATHAM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SEVENFIELDS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857837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576994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93646533"/>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(19,144); PCN bases range from 125 to 1,919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74882738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679486130"/>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(3,102)</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85784318"/>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7136850"/>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80028711"/>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74005605"/>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31329436"/>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1642515246"/>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(21,631); ICS 2022 (19,705); ICS 2021 (22,804); ICS 2020 (19,580); PCN bases range from 161 to 2,144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35821130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34866413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6922139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62009862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95815865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40323227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4958313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66505427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97573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LEWISHAM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STREATHAM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HERITAGE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225574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125840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61425433"/>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(21,631); PCN bases range from 161 to 2,144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5535261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25397897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721277731"/>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486319254"/>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(21,113); PCN bases range from 163 to 2,078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237313582"/>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40272641"/>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23626033"/>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95703922"/>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45515004"/>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4132176"/>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656250847"/>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(20,337); ICS 2022 (18,590); ICS 2021 (21,646); PCN bases range from 157 to 2,004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483657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1149967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4238196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73071267"/>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50228142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155009464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980232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2315694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LAMBETH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LEWISHAM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APLOS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PENGE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10504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04276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25847102"/>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(20,337); PCN bases range from 157 to 2,004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61845638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15880538"/>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91291457"/>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7693108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915647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396381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932290316"/>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(19,783); ICS 2022 (17,976); ICS 2021 (21,912); ICS 2020 (19,501); PCN bases range from 137 to 1,969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1155577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9944587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2962369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056757321"/>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209115151"/>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486740664"/>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(9%)</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8923767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90891239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8314834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GREENWICH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SEVENFIELDS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STREATHAM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10323677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16753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26165266"/>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(19,783); PCN bases range from 137 to 1,969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954343040"/>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1305522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5872013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2506215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6944980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3324824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17653976"/>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(21,110); ICS 2022 (19,370); ICS 2021 (22,705); ICS 2020 (19,748); PCN bases range from 162 to 2,084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1400709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402705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1181737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353937273"/>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04465363"/>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74826721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1589215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4596846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254598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5259156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565398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62375088"/>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(20,876); ICS 2022 (19,104); ICS 2021 (22,226); ICS 2020 (19,711); PCN bases range from 158 to 2,060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6234364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23280662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4348685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3844553539"/>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04824238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80106309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569438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593381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143029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651520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882807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10979855"/>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(20,446); ICS 2022 (18,824); ICS 2021 (22,437); ICS 2020 (19,672); PCN bases range from 150 to 2,016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8945187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1029761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01107350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867098179"/>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929881239"/>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47676112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5684873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1907259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56848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117196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1465950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51219694"/>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(9,703); ICS 2022 (8,829); ICS 2021 (10,403); ICS 2020 (8,074); PCN bases range from 71 to 943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96695167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213763567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4802870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351630289"/>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35766027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64576120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7098602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3011914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942684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0643824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3053559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49799316"/>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(18,753); ICS 2022 (17,163); ICS 2021 (19,949); ICS 2020 (17,377); PCN bases range from 145 to 1,839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149533829"/>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7752831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8031228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46110867"/>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4442557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109502565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1296925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512750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906250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682371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6829309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83154311"/>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(20,590); ICS 2022 (18,916); ICS 2021 (22,171); ICS 2020 (19,292); PCN bases range from 157 to 2,037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71006466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473654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6676757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857876105"/>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41690946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337212675"/>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5418947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772513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3820708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524843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484717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19872051"/>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39955109"/>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(20,672); ICS 2022 (19,010); ICS 2021 (22,229); ICS 2020 (19,205); PCN bases range from 156 to 2,042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481466722"/>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8387404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9841331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40896475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81062984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397958915"/>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34 to 11,707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587865582"/>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334 to 17,260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736031393"/>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144 to 19,818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437464133"/>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550 to 4,420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25183689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301774634"/>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373874292"/>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85905813"/>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4229790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SOUTH EAST LONDON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731344746"/>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370168208"/>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(20,446).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83530585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893940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6,131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852366771"/>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332869046"/>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04428622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2,745 to 6,709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4130119460"/>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151 to 7,629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7695996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SOUTH EAST LONDON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981685747"/>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(20,446).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75455078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996867037"/>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20208676"/>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056633499"/>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2398888182"/>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37040282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63 to 10,710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927420865"/>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786 to 12,875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864310935"/>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3,663 to 16,360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8217409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SOUTH EAST LONDON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3672728710"/>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(20,446).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367282411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57521142"/>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27429724"/>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47285575"/>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4819521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5978903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4163427563"/>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(8,331); ICS 2022 (7,401); ICS 2021 (8,023); ICS 2020 (7,271); PCN bases range from 64 to 820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937467348"/>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99785126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8274168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3619302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40343700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403571405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3022609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0392640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CLOCKTOWER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STREATHAM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PENGE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122463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0255117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(8,331); PCN bases range from 64 to 820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15854214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91917076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59255449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(5,131)</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26%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33796557"/>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89866506"/>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822153296"/>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(4,628); ICS 2022 (4,010); ICS 2021 (4,417); ICS 2020 (3,588).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2744713603"/>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17811932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789611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1349116446"/>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453335441"/>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94047299"/>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44590584"/>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664187031"/>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25720044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8011034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135796129"/>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080398621"/>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SOUTH EAST LONDON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2878659810"/>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(4,859); ICS 2022 (4,271); ICS 2021 (4,653); ICS 2020 (3,733).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19642</TotalTime>
  <Words>11015</Words>
  <Application>Microsoft Office PowerPoint</Application>
  <PresentationFormat>Widescreen</PresentationFormat>
  <Paragraphs>2122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820</cp:revision>
  <dcterms:created xsi:type="dcterms:W3CDTF">2020-01-09T15:19:38Z</dcterms:created>
  <dcterms:modified xsi:type="dcterms:W3CDTF">2023-07-11T20:48:53Z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