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80</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33</c:v>
                </c:pt>
                <c:pt idx="2">
                  <c:v>11</c:v>
                </c:pt>
                <c:pt idx="3">
                  <c:v>6</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0.62</c:v>
                </c:pt>
                <c:pt idx="1">
                  <c:v>0.69</c:v>
                </c:pt>
                <c:pt idx="2">
                  <c:v>0.72</c:v>
                </c:pt>
                <c:pt idx="3">
                  <c:v>0.76</c:v>
                </c:pt>
                <c:pt idx="4">
                  <c:v>0.76</c:v>
                </c:pt>
                <c:pt idx="5">
                  <c:v>0.76</c:v>
                </c:pt>
                <c:pt idx="6">
                  <c:v>0.78</c:v>
                </c:pt>
                <c:pt idx="7">
                  <c:v>0.78</c:v>
                </c:pt>
                <c:pt idx="8">
                  <c:v>0.79</c:v>
                </c:pt>
                <c:pt idx="9">
                  <c:v>0.79</c:v>
                </c:pt>
                <c:pt idx="10">
                  <c:v>0.8</c:v>
                </c:pt>
                <c:pt idx="11">
                  <c:v>0.82</c:v>
                </c:pt>
                <c:pt idx="12">
                  <c:v>0.83</c:v>
                </c:pt>
                <c:pt idx="13">
                  <c:v>0.86</c:v>
                </c:pt>
                <c:pt idx="14">
                  <c:v>0.87</c:v>
                </c:pt>
                <c:pt idx="15">
                  <c:v>0.89</c:v>
                </c:pt>
                <c:pt idx="16">
                  <c:v>0.9</c:v>
                </c:pt>
                <c:pt idx="17">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77</c:v>
                </c:pt>
                <c:pt idx="2">
                  <c:v>65</c:v>
                </c:pt>
                <c:pt idx="3">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23</c:v>
                </c:pt>
                <c:pt idx="2">
                  <c:v>35</c:v>
                </c:pt>
                <c:pt idx="3">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45</c:v>
                </c:pt>
                <c:pt idx="2">
                  <c:v>23</c:v>
                </c:pt>
                <c:pt idx="3">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0.25</c:v>
                </c:pt>
                <c:pt idx="1">
                  <c:v>0.38</c:v>
                </c:pt>
                <c:pt idx="2">
                  <c:v>0.41</c:v>
                </c:pt>
                <c:pt idx="3">
                  <c:v>0.43</c:v>
                </c:pt>
                <c:pt idx="4">
                  <c:v>0.48</c:v>
                </c:pt>
                <c:pt idx="5">
                  <c:v>0.52</c:v>
                </c:pt>
                <c:pt idx="6">
                  <c:v>0.54</c:v>
                </c:pt>
                <c:pt idx="7">
                  <c:v>0.55000000000000004</c:v>
                </c:pt>
                <c:pt idx="8">
                  <c:v>0.62</c:v>
                </c:pt>
                <c:pt idx="9">
                  <c:v>0.62</c:v>
                </c:pt>
                <c:pt idx="10">
                  <c:v>0.67</c:v>
                </c:pt>
                <c:pt idx="11">
                  <c:v>0.67</c:v>
                </c:pt>
                <c:pt idx="12">
                  <c:v>0.73</c:v>
                </c:pt>
                <c:pt idx="13">
                  <c:v>0.74</c:v>
                </c:pt>
                <c:pt idx="14">
                  <c:v>0.77</c:v>
                </c:pt>
                <c:pt idx="15">
                  <c:v>0.81</c:v>
                </c:pt>
                <c:pt idx="16">
                  <c:v>0.85</c:v>
                </c:pt>
                <c:pt idx="17">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87</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13</c:v>
                </c:pt>
                <c:pt idx="3">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46</c:v>
                </c:pt>
                <c:pt idx="1">
                  <c:v>42</c:v>
                </c:pt>
                <c:pt idx="2">
                  <c:v>9</c:v>
                </c:pt>
                <c:pt idx="3">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0.76</c:v>
                </c:pt>
                <c:pt idx="1">
                  <c:v>0.83</c:v>
                </c:pt>
                <c:pt idx="2">
                  <c:v>0.84</c:v>
                </c:pt>
                <c:pt idx="3">
                  <c:v>0.86</c:v>
                </c:pt>
                <c:pt idx="4">
                  <c:v>0.87</c:v>
                </c:pt>
                <c:pt idx="5">
                  <c:v>0.87</c:v>
                </c:pt>
                <c:pt idx="6">
                  <c:v>0.87</c:v>
                </c:pt>
                <c:pt idx="7">
                  <c:v>0.88</c:v>
                </c:pt>
                <c:pt idx="8">
                  <c:v>0.89</c:v>
                </c:pt>
                <c:pt idx="9">
                  <c:v>0.89</c:v>
                </c:pt>
                <c:pt idx="10">
                  <c:v>0.89</c:v>
                </c:pt>
                <c:pt idx="11">
                  <c:v>0.89</c:v>
                </c:pt>
                <c:pt idx="12">
                  <c:v>0.9</c:v>
                </c:pt>
                <c:pt idx="13">
                  <c:v>0.92</c:v>
                </c:pt>
                <c:pt idx="14">
                  <c:v>0.93</c:v>
                </c:pt>
                <c:pt idx="15">
                  <c:v>0.93</c:v>
                </c:pt>
                <c:pt idx="16">
                  <c:v>0.94</c:v>
                </c:pt>
                <c:pt idx="17">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0.34</c:v>
                </c:pt>
                <c:pt idx="2">
                  <c:v>0.18</c:v>
                </c:pt>
                <c:pt idx="3">
                  <c:v>0.15</c:v>
                </c:pt>
                <c:pt idx="4">
                  <c:v>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37</c:v>
                </c:pt>
                <c:pt idx="1">
                  <c:v>45</c:v>
                </c:pt>
                <c:pt idx="2">
                  <c:v>25</c:v>
                </c:pt>
                <c:pt idx="3">
                  <c:v>37</c:v>
                </c:pt>
                <c:pt idx="4">
                  <c:v>62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24</c:v>
                </c:pt>
                <c:pt idx="2">
                  <c:v>10</c:v>
                </c:pt>
                <c:pt idx="3">
                  <c:v>6</c:v>
                </c:pt>
                <c:pt idx="4">
                  <c:v>22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80</c:v>
                </c:pt>
                <c:pt idx="2">
                  <c:v>73</c:v>
                </c:pt>
                <c:pt idx="3">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20</c:v>
                </c:pt>
                <c:pt idx="2">
                  <c:v>27</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54</c:v>
                </c:pt>
                <c:pt idx="2">
                  <c:v>19</c:v>
                </c:pt>
                <c:pt idx="3">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0.61</c:v>
                </c:pt>
                <c:pt idx="1">
                  <c:v>0.64</c:v>
                </c:pt>
                <c:pt idx="2">
                  <c:v>0.66</c:v>
                </c:pt>
                <c:pt idx="3">
                  <c:v>0.66</c:v>
                </c:pt>
                <c:pt idx="4">
                  <c:v>0.66</c:v>
                </c:pt>
                <c:pt idx="5">
                  <c:v>0.67</c:v>
                </c:pt>
                <c:pt idx="6">
                  <c:v>0.68</c:v>
                </c:pt>
                <c:pt idx="7">
                  <c:v>0.72</c:v>
                </c:pt>
                <c:pt idx="8">
                  <c:v>0.74</c:v>
                </c:pt>
                <c:pt idx="9">
                  <c:v>0.76</c:v>
                </c:pt>
                <c:pt idx="10">
                  <c:v>0.76</c:v>
                </c:pt>
                <c:pt idx="11">
                  <c:v>0.78</c:v>
                </c:pt>
                <c:pt idx="12">
                  <c:v>0.78</c:v>
                </c:pt>
                <c:pt idx="13">
                  <c:v>0.79</c:v>
                </c:pt>
                <c:pt idx="14">
                  <c:v>0.81</c:v>
                </c:pt>
                <c:pt idx="15">
                  <c:v>0.83</c:v>
                </c:pt>
                <c:pt idx="16">
                  <c:v>0.84</c:v>
                </c:pt>
                <c:pt idx="17">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19</c:v>
                </c:pt>
                <c:pt idx="1">
                  <c:v>37</c:v>
                </c:pt>
                <c:pt idx="2">
                  <c:v>10</c:v>
                </c:pt>
                <c:pt idx="3">
                  <c:v>23</c:v>
                </c:pt>
                <c:pt idx="4">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73</c:v>
                </c:pt>
                <c:pt idx="1">
                  <c:v>66</c:v>
                </c:pt>
                <c:pt idx="2">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27</c:v>
                </c:pt>
                <c:pt idx="1">
                  <c:v>34</c:v>
                </c:pt>
                <c:pt idx="2">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0.45</c:v>
                </c:pt>
                <c:pt idx="1">
                  <c:v>0.55000000000000004</c:v>
                </c:pt>
                <c:pt idx="2">
                  <c:v>0.55000000000000004</c:v>
                </c:pt>
                <c:pt idx="3">
                  <c:v>0.6</c:v>
                </c:pt>
                <c:pt idx="4">
                  <c:v>0.62</c:v>
                </c:pt>
                <c:pt idx="5">
                  <c:v>0.63</c:v>
                </c:pt>
                <c:pt idx="6">
                  <c:v>0.65</c:v>
                </c:pt>
                <c:pt idx="7">
                  <c:v>0.66</c:v>
                </c:pt>
                <c:pt idx="8">
                  <c:v>0.66</c:v>
                </c:pt>
                <c:pt idx="9">
                  <c:v>0.69</c:v>
                </c:pt>
                <c:pt idx="10">
                  <c:v>0.69</c:v>
                </c:pt>
                <c:pt idx="11">
                  <c:v>0.69</c:v>
                </c:pt>
                <c:pt idx="12">
                  <c:v>0.69</c:v>
                </c:pt>
                <c:pt idx="13">
                  <c:v>0.7</c:v>
                </c:pt>
                <c:pt idx="14">
                  <c:v>0.76</c:v>
                </c:pt>
                <c:pt idx="15">
                  <c:v>0.77</c:v>
                </c:pt>
                <c:pt idx="16">
                  <c:v>0.79</c:v>
                </c:pt>
                <c:pt idx="17">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86</c:v>
                </c:pt>
                <c:pt idx="1">
                  <c:v>78</c:v>
                </c:pt>
                <c:pt idx="2">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14</c:v>
                </c:pt>
                <c:pt idx="1">
                  <c:v>22</c:v>
                </c:pt>
                <c:pt idx="2">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77</c:v>
                </c:pt>
                <c:pt idx="1">
                  <c:v>21</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0.7</c:v>
                </c:pt>
                <c:pt idx="1">
                  <c:v>0.71</c:v>
                </c:pt>
                <c:pt idx="2">
                  <c:v>0.71</c:v>
                </c:pt>
                <c:pt idx="3">
                  <c:v>0.74</c:v>
                </c:pt>
                <c:pt idx="4">
                  <c:v>0.74</c:v>
                </c:pt>
                <c:pt idx="5">
                  <c:v>0.75</c:v>
                </c:pt>
                <c:pt idx="6">
                  <c:v>0.75</c:v>
                </c:pt>
                <c:pt idx="7">
                  <c:v>0.75</c:v>
                </c:pt>
                <c:pt idx="8">
                  <c:v>0.75</c:v>
                </c:pt>
                <c:pt idx="9">
                  <c:v>0.75</c:v>
                </c:pt>
                <c:pt idx="10">
                  <c:v>0.76</c:v>
                </c:pt>
                <c:pt idx="11">
                  <c:v>0.77</c:v>
                </c:pt>
                <c:pt idx="12">
                  <c:v>0.8</c:v>
                </c:pt>
                <c:pt idx="13">
                  <c:v>0.81</c:v>
                </c:pt>
                <c:pt idx="14">
                  <c:v>0.82</c:v>
                </c:pt>
                <c:pt idx="15">
                  <c:v>0.83</c:v>
                </c:pt>
                <c:pt idx="16">
                  <c:v>0.84</c:v>
                </c:pt>
                <c:pt idx="17">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pt idx="13">
                  <c:v>0.77</c:v>
                </c:pt>
                <c:pt idx="14">
                  <c:v>0.77</c:v>
                </c:pt>
                <c:pt idx="15">
                  <c:v>0.77</c:v>
                </c:pt>
                <c:pt idx="16">
                  <c:v>0.77</c:v>
                </c:pt>
                <c:pt idx="17">
                  <c:v>0.77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0.11</c:v>
                </c:pt>
                <c:pt idx="2">
                  <c:v>0.05</c:v>
                </c:pt>
                <c:pt idx="3">
                  <c:v>0.04</c:v>
                </c:pt>
                <c:pt idx="4">
                  <c:v>0.08</c:v>
                </c:pt>
                <c:pt idx="5">
                  <c:v>0.11</c:v>
                </c:pt>
                <c:pt idx="6">
                  <c:v>0.05</c:v>
                </c:pt>
                <c:pt idx="7">
                  <c:v>0.04</c:v>
                </c:pt>
                <c:pt idx="8">
                  <c:v>0.13</c:v>
                </c:pt>
                <c:pt idx="9">
                  <c:v>0.11</c:v>
                </c:pt>
                <c:pt idx="10">
                  <c:v>0.17</c:v>
                </c:pt>
                <c:pt idx="11">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74</c:v>
                </c:pt>
                <c:pt idx="1">
                  <c:v>76</c:v>
                </c:pt>
                <c:pt idx="2">
                  <c:v>65</c:v>
                </c:pt>
                <c:pt idx="3">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9</c:v>
                </c:pt>
                <c:pt idx="2">
                  <c:v>18</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35</c:v>
                </c:pt>
                <c:pt idx="2">
                  <c:v>17</c:v>
                </c:pt>
                <c:pt idx="3">
                  <c:v>11</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0.42</c:v>
                </c:pt>
                <c:pt idx="1">
                  <c:v>0.51</c:v>
                </c:pt>
                <c:pt idx="2">
                  <c:v>0.52</c:v>
                </c:pt>
                <c:pt idx="3">
                  <c:v>0.55000000000000004</c:v>
                </c:pt>
                <c:pt idx="4">
                  <c:v>0.56999999999999995</c:v>
                </c:pt>
                <c:pt idx="5">
                  <c:v>0.57999999999999996</c:v>
                </c:pt>
                <c:pt idx="6">
                  <c:v>0.63</c:v>
                </c:pt>
                <c:pt idx="7">
                  <c:v>0.63</c:v>
                </c:pt>
                <c:pt idx="8">
                  <c:v>0.64</c:v>
                </c:pt>
                <c:pt idx="9">
                  <c:v>0.64</c:v>
                </c:pt>
                <c:pt idx="10">
                  <c:v>0.65</c:v>
                </c:pt>
                <c:pt idx="11">
                  <c:v>0.66</c:v>
                </c:pt>
                <c:pt idx="12">
                  <c:v>0.67</c:v>
                </c:pt>
                <c:pt idx="13">
                  <c:v>0.68</c:v>
                </c:pt>
                <c:pt idx="14">
                  <c:v>0.74</c:v>
                </c:pt>
                <c:pt idx="15">
                  <c:v>0.74</c:v>
                </c:pt>
                <c:pt idx="16">
                  <c:v>0.82</c:v>
                </c:pt>
                <c:pt idx="17">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0.25</c:v>
                </c:pt>
                <c:pt idx="1">
                  <c:v>0.7</c:v>
                </c:pt>
                <c:pt idx="2">
                  <c:v>0.03</c:v>
                </c:pt>
                <c:pt idx="3">
                  <c:v>0</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41</c:v>
                </c:pt>
                <c:pt idx="1">
                  <c:v>83</c:v>
                </c:pt>
                <c:pt idx="2">
                  <c:v>9</c:v>
                </c:pt>
                <c:pt idx="3">
                  <c:v>2</c:v>
                </c:pt>
                <c:pt idx="4">
                  <c:v>2</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15</c:v>
                </c:pt>
                <c:pt idx="1">
                  <c:v>58</c:v>
                </c:pt>
                <c:pt idx="2">
                  <c:v>1</c:v>
                </c:pt>
                <c:pt idx="3">
                  <c:v>0</c:v>
                </c:pt>
                <c:pt idx="4">
                  <c:v>1</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78</c:v>
                </c:pt>
                <c:pt idx="1">
                  <c:v>15</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94</c:v>
                </c:pt>
                <c:pt idx="1">
                  <c:v>93</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6</c:v>
                </c:pt>
                <c:pt idx="1">
                  <c:v>7</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0.85</c:v>
                </c:pt>
                <c:pt idx="1">
                  <c:v>0.88</c:v>
                </c:pt>
                <c:pt idx="2">
                  <c:v>0.88</c:v>
                </c:pt>
                <c:pt idx="3">
                  <c:v>0.9</c:v>
                </c:pt>
                <c:pt idx="4">
                  <c:v>0.91</c:v>
                </c:pt>
                <c:pt idx="5">
                  <c:v>0.91</c:v>
                </c:pt>
                <c:pt idx="6">
                  <c:v>0.93</c:v>
                </c:pt>
                <c:pt idx="7">
                  <c:v>0.93</c:v>
                </c:pt>
                <c:pt idx="8">
                  <c:v>0.93</c:v>
                </c:pt>
                <c:pt idx="9">
                  <c:v>0.94</c:v>
                </c:pt>
                <c:pt idx="10">
                  <c:v>0.94</c:v>
                </c:pt>
                <c:pt idx="11">
                  <c:v>0.94</c:v>
                </c:pt>
                <c:pt idx="12">
                  <c:v>0.94</c:v>
                </c:pt>
                <c:pt idx="13">
                  <c:v>0.95</c:v>
                </c:pt>
                <c:pt idx="14">
                  <c:v>0.95</c:v>
                </c:pt>
                <c:pt idx="15">
                  <c:v>0.96</c:v>
                </c:pt>
                <c:pt idx="16">
                  <c:v>0.97</c:v>
                </c:pt>
                <c:pt idx="17">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72</c:v>
                </c:pt>
                <c:pt idx="2">
                  <c:v>62</c:v>
                </c:pt>
                <c:pt idx="3">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9</c:v>
                </c:pt>
                <c:pt idx="2">
                  <c:v>17</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23</c:v>
                </c:pt>
                <c:pt idx="1">
                  <c:v>38</c:v>
                </c:pt>
                <c:pt idx="2">
                  <c:v>22</c:v>
                </c:pt>
                <c:pt idx="3">
                  <c:v>10</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0.42</c:v>
                </c:pt>
                <c:pt idx="1">
                  <c:v>0.48</c:v>
                </c:pt>
                <c:pt idx="2">
                  <c:v>0.48</c:v>
                </c:pt>
                <c:pt idx="3">
                  <c:v>0.54</c:v>
                </c:pt>
                <c:pt idx="4">
                  <c:v>0.55000000000000004</c:v>
                </c:pt>
                <c:pt idx="5">
                  <c:v>0.56000000000000005</c:v>
                </c:pt>
                <c:pt idx="6">
                  <c:v>0.57999999999999996</c:v>
                </c:pt>
                <c:pt idx="7">
                  <c:v>0.59</c:v>
                </c:pt>
                <c:pt idx="8">
                  <c:v>0.62</c:v>
                </c:pt>
                <c:pt idx="9">
                  <c:v>0.64</c:v>
                </c:pt>
                <c:pt idx="10">
                  <c:v>0.64</c:v>
                </c:pt>
                <c:pt idx="11">
                  <c:v>0.64</c:v>
                </c:pt>
                <c:pt idx="12">
                  <c:v>0.64</c:v>
                </c:pt>
                <c:pt idx="13">
                  <c:v>0.65</c:v>
                </c:pt>
                <c:pt idx="14">
                  <c:v>0.68</c:v>
                </c:pt>
                <c:pt idx="15">
                  <c:v>0.69</c:v>
                </c:pt>
                <c:pt idx="16">
                  <c:v>0.76</c:v>
                </c:pt>
                <c:pt idx="17">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92</c:v>
                </c:pt>
                <c:pt idx="2">
                  <c:v>88</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3</c:v>
                </c:pt>
                <c:pt idx="3">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56</c:v>
                </c:pt>
                <c:pt idx="1">
                  <c:v>33</c:v>
                </c:pt>
                <c:pt idx="2">
                  <c:v>9</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93</c:v>
                </c:pt>
                <c:pt idx="2">
                  <c:v>89</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3</c:v>
                </c:pt>
                <c:pt idx="3">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32</c:v>
                </c:pt>
                <c:pt idx="2">
                  <c:v>8</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92</c:v>
                </c:pt>
                <c:pt idx="2">
                  <c:v>89</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4</c:v>
                </c:pt>
                <c:pt idx="3">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58</c:v>
                </c:pt>
                <c:pt idx="1">
                  <c:v>31</c:v>
                </c:pt>
                <c:pt idx="2">
                  <c:v>8</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90</c:v>
                </c:pt>
                <c:pt idx="2">
                  <c:v>86</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10</c:v>
                </c:pt>
                <c:pt idx="2">
                  <c:v>14</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31</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31</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97</c:v>
                </c:pt>
                <c:pt idx="2">
                  <c:v>96</c:v>
                </c:pt>
                <c:pt idx="3">
                  <c:v>96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4</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72</c:v>
                </c:pt>
                <c:pt idx="1">
                  <c:v>24</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27FC48DB-BF3C-4BEC-BEDA-39B9FE1D180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04AFB85B-30F1-44F9-AEB3-8B15CA9AC0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0CE25BF-A69E-4471-9802-4FB558ADE00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C4AA4318-131F-404B-ACEE-FB5E7684BD1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8DE772E-D5A7-44B1-831F-E7FF3CC1683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8E1874C6-B305-4342-84A1-E27AEB101D8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0EF5EE4-DEE4-453B-9119-DDDC6D03557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F4EF004F-6337-4C69-902D-54238299148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0.89</c:v>
                </c:pt>
                <c:pt idx="3">
                  <c:v>0</c:v>
                </c:pt>
                <c:pt idx="4">
                  <c:v>0.89</c:v>
                </c:pt>
                <c:pt idx="5">
                  <c:v>0.89</c:v>
                </c:pt>
                <c:pt idx="6">
                  <c:v>0.74</c:v>
                </c:pt>
                <c:pt idx="7">
                  <c:v>0</c:v>
                </c:pt>
                <c:pt idx="8">
                  <c:v>0.88</c:v>
                </c:pt>
                <c:pt idx="9">
                  <c:v>0</c:v>
                </c:pt>
                <c:pt idx="11">
                  <c:v>0.89</c:v>
                </c:pt>
                <c:pt idx="12">
                  <c:v>0.84</c:v>
                </c:pt>
                <c:pt idx="13">
                  <c:v>0.96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38EBAD26-001F-4FDB-BD86-D957B0A802E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5479BA5-E8D1-452F-8F2E-B0F368AE10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A098D36A-17F9-4A5D-9623-B4A58A4EEB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DB5A2379-50FC-44F5-A605-6DD4A0DFF2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B64077B5-037F-4EB0-A8BF-C7D8A1DD2B61}"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D8F51DC4-3962-4258-B99A-FED1EFFACF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9671567-1FE8-4435-9AF8-27F9920CC5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33D589B2-9E45-47F7-85B7-1DDD4BEE6A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A8B8D47-E8A1-4EED-976F-015EA5BBF9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0.10999999999999999</c:v>
                </c:pt>
                <c:pt idx="5">
                  <c:v>0.10999999999999999</c:v>
                </c:pt>
                <c:pt idx="6">
                  <c:v>0.26</c:v>
                </c:pt>
                <c:pt idx="7">
                  <c:v>1</c:v>
                </c:pt>
                <c:pt idx="8">
                  <c:v>0.12</c:v>
                </c:pt>
                <c:pt idx="9">
                  <c:v>1</c:v>
                </c:pt>
                <c:pt idx="10">
                  <c:v>1</c:v>
                </c:pt>
                <c:pt idx="11">
                  <c:v>0.10999999999999999</c:v>
                </c:pt>
                <c:pt idx="12">
                  <c:v>0.16000000000000003</c:v>
                </c:pt>
                <c:pt idx="13">
                  <c:v>4.0000000000000036E-2</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89%</c:v>
                  </c:pt>
                  <c:pt idx="4">
                    <c:v>89%</c:v>
                  </c:pt>
                  <c:pt idx="5">
                    <c:v>89%</c:v>
                  </c:pt>
                  <c:pt idx="6">
                    <c:v>74%</c:v>
                  </c:pt>
                  <c:pt idx="8">
                    <c:v>88%</c:v>
                  </c:pt>
                  <c:pt idx="11">
                    <c:v>89%</c:v>
                  </c:pt>
                  <c:pt idx="12">
                    <c:v>84%</c:v>
                  </c:pt>
                  <c:pt idx="13">
                    <c:v>96%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37E4D1C-3D78-43C4-9961-3F0BC0AC82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F66ADE45-4977-450F-8D00-C9F3B4F1CD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6C73339-092A-42FF-A3ED-849BAAAE36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7D7EB743-036C-4C4D-871F-AB3A1E2F97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D1B4E4A-067A-49D7-AD06-AD29936483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CEE5690D-837E-4DA6-8939-F9F00C4713EF}"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0BFC3093-F44C-4712-A8B0-AD2C3C22A5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4CD7AB5-FF21-47DF-9DBF-BD5701CDE9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4E33EAB1-C03A-4ED2-99F4-342FA503B5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1416A830-86F1-4C41-82A6-3AE1D90426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4CF3A646-C51A-4BDB-84BF-C6362CBCBA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9A5072F6-B7EF-4EB5-B975-9038B38C2B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FC024BA1-E870-42CF-8BF5-DBC8B90C5C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F7575442-45D7-48CC-974C-FA73FFDBFE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0.9</c:v>
                </c:pt>
                <c:pt idx="2">
                  <c:v>0.87</c:v>
                </c:pt>
                <c:pt idx="3">
                  <c:v>0.82</c:v>
                </c:pt>
                <c:pt idx="4">
                  <c:v>0.91</c:v>
                </c:pt>
                <c:pt idx="5">
                  <c:v>0.87</c:v>
                </c:pt>
                <c:pt idx="7">
                  <c:v>0</c:v>
                </c:pt>
                <c:pt idx="8">
                  <c:v>0.84</c:v>
                </c:pt>
                <c:pt idx="9">
                  <c:v>0.85</c:v>
                </c:pt>
                <c:pt idx="10">
                  <c:v>0.87</c:v>
                </c:pt>
                <c:pt idx="11">
                  <c:v>0.91</c:v>
                </c:pt>
                <c:pt idx="12">
                  <c:v>0.91</c:v>
                </c:pt>
                <c:pt idx="13">
                  <c:v>0.9</c:v>
                </c:pt>
                <c:pt idx="14">
                  <c:v>0.93</c:v>
                </c:pt>
                <c:pt idx="15">
                  <c:v>0.94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6A10CB9-46A8-4D57-8862-B51CD9CD41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0606839E-C9E2-47BD-8D83-8AC1AE1A82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28A6EFFF-C9E8-4BE2-B1D2-693300EFFC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5E78347-F2AA-42B3-9B1F-4FDB60DD5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678F794-F93D-40AC-85BC-BCB6B3A2E0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B35BFEF6-F64F-4C21-8BD3-30F1D2E13F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F7249108-1E5B-400E-B9EF-97333473E4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22A5635E-283C-4016-9BC4-3588F9A3E4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228597F0-1768-4C11-AB37-627E2D52F2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9C407453-ED42-4F25-8D2E-152EC317D9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5844F37-A4B1-4E06-A19A-C36286A54F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67875D0-4AFF-4B54-B406-4FCE081DA5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89CABB8-E1DA-4022-A49E-371193CAD1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9.9999999999999978E-2</c:v>
                </c:pt>
                <c:pt idx="2">
                  <c:v>0.13</c:v>
                </c:pt>
                <c:pt idx="3">
                  <c:v>0.18000000000000005</c:v>
                </c:pt>
                <c:pt idx="4">
                  <c:v>8.9999999999999969E-2</c:v>
                </c:pt>
                <c:pt idx="5">
                  <c:v>0.13</c:v>
                </c:pt>
                <c:pt idx="6">
                  <c:v>1</c:v>
                </c:pt>
                <c:pt idx="7">
                  <c:v>1</c:v>
                </c:pt>
                <c:pt idx="8">
                  <c:v>0.16000000000000003</c:v>
                </c:pt>
                <c:pt idx="9">
                  <c:v>0.15000000000000002</c:v>
                </c:pt>
                <c:pt idx="10">
                  <c:v>0.13</c:v>
                </c:pt>
                <c:pt idx="11">
                  <c:v>8.9999999999999969E-2</c:v>
                </c:pt>
                <c:pt idx="12">
                  <c:v>8.9999999999999969E-2</c:v>
                </c:pt>
                <c:pt idx="13">
                  <c:v>9.9999999999999978E-2</c:v>
                </c:pt>
                <c:pt idx="14">
                  <c:v>6.9999999999999951E-2</c:v>
                </c:pt>
                <c:pt idx="15">
                  <c:v>6.0000000000000053E-2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90%</c:v>
                  </c:pt>
                  <c:pt idx="2">
                    <c:v>87%</c:v>
                  </c:pt>
                  <c:pt idx="3">
                    <c:v>82%</c:v>
                  </c:pt>
                  <c:pt idx="4">
                    <c:v>91%</c:v>
                  </c:pt>
                  <c:pt idx="5">
                    <c:v>87%</c:v>
                  </c:pt>
                  <c:pt idx="8">
                    <c:v>84%</c:v>
                  </c:pt>
                  <c:pt idx="9">
                    <c:v>85%</c:v>
                  </c:pt>
                  <c:pt idx="10">
                    <c:v>87%</c:v>
                  </c:pt>
                  <c:pt idx="11">
                    <c:v>91%</c:v>
                  </c:pt>
                  <c:pt idx="12">
                    <c:v>91%</c:v>
                  </c:pt>
                  <c:pt idx="13">
                    <c:v>90%</c:v>
                  </c:pt>
                  <c:pt idx="14">
                    <c:v>93%</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6CB015E4-2243-48C8-9AE3-A2BC967FE64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1AF01D96-A0D7-4E60-8212-AC8C3C3CEDC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542CD23-F91B-417A-9F69-198B4ED4A19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6138031-4E8C-4247-8932-F90C728702A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60DCEB7-D2AA-4C86-B2A2-987AB10B7E7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9B58A9E-84DD-42F5-81B8-707B7AB09745}"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AF6E7BA5-1CCB-4AA9-AE5E-3905CCCE19F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0.89</c:v>
                </c:pt>
                <c:pt idx="3">
                  <c:v>0</c:v>
                </c:pt>
                <c:pt idx="5">
                  <c:v>0.87</c:v>
                </c:pt>
                <c:pt idx="6">
                  <c:v>0.87</c:v>
                </c:pt>
                <c:pt idx="7">
                  <c:v>0.89</c:v>
                </c:pt>
                <c:pt idx="8">
                  <c:v>0.91</c:v>
                </c:pt>
                <c:pt idx="9">
                  <c:v>0.91</c:v>
                </c:pt>
                <c:pt idx="13">
                  <c:v>0.86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EB066D5-C2F7-4281-89C3-969B09FE0EF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537F9021-E095-4B09-9A9A-19CDEFEFF3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0962571-7FC2-484D-BE60-C558E7597E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1A55ADCF-B841-46D4-81A5-CB9A2EA3BB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45D6E8F-671B-4664-8AE7-F9AB5AA1E6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A81010F2-476B-40BD-A904-A4CBF94F64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F4956DA-D5BB-4CEA-A640-0D183AF056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0.10999999999999999</c:v>
                </c:pt>
                <c:pt idx="2">
                  <c:v>1</c:v>
                </c:pt>
                <c:pt idx="3">
                  <c:v>1</c:v>
                </c:pt>
                <c:pt idx="4">
                  <c:v>1</c:v>
                </c:pt>
                <c:pt idx="5">
                  <c:v>0.13</c:v>
                </c:pt>
                <c:pt idx="6">
                  <c:v>0.13</c:v>
                </c:pt>
                <c:pt idx="7">
                  <c:v>0.10999999999999999</c:v>
                </c:pt>
                <c:pt idx="8">
                  <c:v>8.9999999999999969E-2</c:v>
                </c:pt>
                <c:pt idx="9">
                  <c:v>8.9999999999999969E-2</c:v>
                </c:pt>
                <c:pt idx="10">
                  <c:v>1</c:v>
                </c:pt>
                <c:pt idx="11">
                  <c:v>1</c:v>
                </c:pt>
                <c:pt idx="12">
                  <c:v>1</c:v>
                </c:pt>
                <c:pt idx="13">
                  <c:v>0.14000000000000001</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89%</c:v>
                  </c:pt>
                  <c:pt idx="5">
                    <c:v>87%</c:v>
                  </c:pt>
                  <c:pt idx="6">
                    <c:v>87%</c:v>
                  </c:pt>
                  <c:pt idx="7">
                    <c:v>89%</c:v>
                  </c:pt>
                  <c:pt idx="8">
                    <c:v>91%</c:v>
                  </c:pt>
                  <c:pt idx="9">
                    <c:v>91%</c:v>
                  </c:pt>
                  <c:pt idx="13">
                    <c:v>86%</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871BF47-36E3-4412-8BE1-F154421B89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CA7970EC-521A-4B76-A445-70792743B8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9178EDD7-3FD3-40E4-86FB-907A920743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3438929-0CB0-4086-9F09-0C91C527E6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68DC0909-AB4C-460D-A752-DD21D0D8B6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86DBF2E0-1FFE-4C66-B4BC-1598015776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3484204-80CC-4C33-AD61-31BB0849AAD6}"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8C934DDC-14EF-4A93-90FA-A5E8EE8D47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6D8239C7-B000-4F40-B7B5-B300EB6417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688AC179-A327-4A63-B3AE-9225895DF5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E367708-2B8B-4295-8359-3A0189B438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F7A4D5A0-1963-4194-9A25-3911875CEB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22BAABC2-CF6B-44FF-BA2A-682BE6F13E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4E015BA-4DDC-47AE-81D1-8A31C59152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591D6F4A-2E88-4572-8BAB-2189A5A9EF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82E9F66C-AD1D-4DE7-9886-4E35FE580B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661C7C0-02C7-4539-AEBB-861E2A0BFE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0.91</c:v>
                </c:pt>
                <c:pt idx="2">
                  <c:v>0.9</c:v>
                </c:pt>
                <c:pt idx="3">
                  <c:v>0.88</c:v>
                </c:pt>
                <c:pt idx="4">
                  <c:v>0.92</c:v>
                </c:pt>
                <c:pt idx="5">
                  <c:v>0.87</c:v>
                </c:pt>
                <c:pt idx="6">
                  <c:v>0.91</c:v>
                </c:pt>
                <c:pt idx="7">
                  <c:v>0.9</c:v>
                </c:pt>
                <c:pt idx="8">
                  <c:v>0.92</c:v>
                </c:pt>
                <c:pt idx="9">
                  <c:v>0.92</c:v>
                </c:pt>
                <c:pt idx="10">
                  <c:v>0.91</c:v>
                </c:pt>
                <c:pt idx="11">
                  <c:v>0.79</c:v>
                </c:pt>
                <c:pt idx="12">
                  <c:v>0.87</c:v>
                </c:pt>
                <c:pt idx="13">
                  <c:v>0.87</c:v>
                </c:pt>
                <c:pt idx="14">
                  <c:v>0.79</c:v>
                </c:pt>
                <c:pt idx="15">
                  <c:v>0.92</c:v>
                </c:pt>
                <c:pt idx="16">
                  <c:v>0.86</c:v>
                </c:pt>
                <c:pt idx="17">
                  <c:v>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43D6793-5D78-44A6-8D02-BC4688F40C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2ED9AAC2-FC6C-4497-9FC7-1AB0975EBE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6302BF51-B417-465D-8989-3E21B83782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5914F2F2-D396-4780-9863-008983AE9D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DD5F1B99-4CD6-47F4-A74A-4F5212A843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D8E2F06-444E-4A4E-8022-21A97CCD7B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81CBC05-4D48-4D8D-8E6D-DD4128B3F1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253FFF43-9672-4D59-B5E8-030B122518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D25B166F-0FE2-4A12-A6B4-EC701F6935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58335192-9018-4841-842D-B0CA58564C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15B1DC60-A3AC-443F-A773-D7163986B6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66BB2E2-1B3B-4B45-B40F-C7836C2C91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87188D94-84F9-4DB9-9812-E9E90CB090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3AA5029C-EFED-4001-AA9C-53CBB1AA4A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9BB11137-8C23-475C-B3D9-5E57B89066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7C00446-9A85-4CAA-846E-E43F8810C0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3E8E3326-9AAD-46CA-A4CC-5D4F4112EC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8.9999999999999969E-2</c:v>
                </c:pt>
                <c:pt idx="2">
                  <c:v>9.9999999999999978E-2</c:v>
                </c:pt>
                <c:pt idx="3">
                  <c:v>0.12</c:v>
                </c:pt>
                <c:pt idx="4">
                  <c:v>7.999999999999996E-2</c:v>
                </c:pt>
                <c:pt idx="5">
                  <c:v>0.13</c:v>
                </c:pt>
                <c:pt idx="6">
                  <c:v>8.9999999999999969E-2</c:v>
                </c:pt>
                <c:pt idx="7">
                  <c:v>9.9999999999999978E-2</c:v>
                </c:pt>
                <c:pt idx="8">
                  <c:v>7.999999999999996E-2</c:v>
                </c:pt>
                <c:pt idx="9">
                  <c:v>7.999999999999996E-2</c:v>
                </c:pt>
                <c:pt idx="10">
                  <c:v>8.9999999999999969E-2</c:v>
                </c:pt>
                <c:pt idx="11">
                  <c:v>0.20999999999999996</c:v>
                </c:pt>
                <c:pt idx="12">
                  <c:v>0.13</c:v>
                </c:pt>
                <c:pt idx="13">
                  <c:v>0.13</c:v>
                </c:pt>
                <c:pt idx="14">
                  <c:v>0.20999999999999996</c:v>
                </c:pt>
                <c:pt idx="15">
                  <c:v>7.999999999999996E-2</c:v>
                </c:pt>
                <c:pt idx="16">
                  <c:v>0.14000000000000001</c:v>
                </c:pt>
                <c:pt idx="17">
                  <c:v>9.9999999999999978E-2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91%</c:v>
                  </c:pt>
                  <c:pt idx="2">
                    <c:v>90%</c:v>
                  </c:pt>
                  <c:pt idx="3">
                    <c:v>88%</c:v>
                  </c:pt>
                  <c:pt idx="4">
                    <c:v>92%</c:v>
                  </c:pt>
                  <c:pt idx="5">
                    <c:v>87%</c:v>
                  </c:pt>
                  <c:pt idx="6">
                    <c:v>91%</c:v>
                  </c:pt>
                  <c:pt idx="7">
                    <c:v>90%</c:v>
                  </c:pt>
                  <c:pt idx="8">
                    <c:v>92%</c:v>
                  </c:pt>
                  <c:pt idx="9">
                    <c:v>92%</c:v>
                  </c:pt>
                  <c:pt idx="10">
                    <c:v>91%</c:v>
                  </c:pt>
                  <c:pt idx="11">
                    <c:v>79%</c:v>
                  </c:pt>
                  <c:pt idx="12">
                    <c:v>87%</c:v>
                  </c:pt>
                  <c:pt idx="13">
                    <c:v>87%</c:v>
                  </c:pt>
                  <c:pt idx="14">
                    <c:v>79%</c:v>
                  </c:pt>
                  <c:pt idx="15">
                    <c:v>92%</c:v>
                  </c:pt>
                  <c:pt idx="16">
                    <c:v>86%</c:v>
                  </c:pt>
                  <c:pt idx="17">
                    <c:v>90%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CD923040-C17F-4568-B524-63DBE41EF4A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A0CEE380-CFBA-4C0E-9E68-518EC2C9B9B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8D4B7A21-50B3-41F3-BCFD-7F61B301E15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F1C0EFC6-3FF1-4565-9165-F0AD8225CE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68316CE-0C51-46E0-97A8-5C2757EABE3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1E90D015-445D-4546-8A6E-61B7FD4728C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F579B7B4-365C-484F-9637-71DDC37743E5}"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77913F07-95FD-4BCD-9D09-12E6129FA2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C3DDE6C4-6A45-4158-BAD6-F64C1D47523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0.89</c:v>
                </c:pt>
                <c:pt idx="3">
                  <c:v>0</c:v>
                </c:pt>
                <c:pt idx="4" formatCode="0%">
                  <c:v>0.87</c:v>
                </c:pt>
                <c:pt idx="5" formatCode="0%">
                  <c:v>0.89</c:v>
                </c:pt>
                <c:pt idx="6" formatCode="0%">
                  <c:v>0.92</c:v>
                </c:pt>
                <c:pt idx="7" formatCode="0%">
                  <c:v>0.92</c:v>
                </c:pt>
                <c:pt idx="8" formatCode="0%">
                  <c:v>0.79</c:v>
                </c:pt>
                <c:pt idx="9" formatCode="0%">
                  <c:v>0.84</c:v>
                </c:pt>
                <c:pt idx="10" formatCode="0%">
                  <c:v>0</c:v>
                </c:pt>
                <c:pt idx="11" formatCode="0%">
                  <c:v>0.83</c:v>
                </c:pt>
                <c:pt idx="12" formatCode="0%">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AF7AA58D-C726-44C7-981D-DC34AB5F78F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AAFE66E2-E246-441F-8FCF-6FF8690ABA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1F717A7D-BA0A-432E-91CA-0E1C8AFBF9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0A4A6B47-1AC8-4F14-8B54-7B8287646A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329FBFAF-147C-4905-B824-1D2C71AE3B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B15192E0-CCBA-4CF8-9781-698C92A237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4EF70354-1753-484D-B8FA-282395FB9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EEA753CE-4A11-44C5-A45F-5ADD80C0F3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6A6795C3-8C45-4C2D-9A2F-1E1E8DBDCC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44E57A09-1096-4220-B8BB-BE1DB9C373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0.13</c:v>
                </c:pt>
                <c:pt idx="5">
                  <c:v>0.10999999999999999</c:v>
                </c:pt>
                <c:pt idx="6">
                  <c:v>7.999999999999996E-2</c:v>
                </c:pt>
                <c:pt idx="7">
                  <c:v>7.999999999999996E-2</c:v>
                </c:pt>
                <c:pt idx="8">
                  <c:v>0.20999999999999996</c:v>
                </c:pt>
                <c:pt idx="9">
                  <c:v>0.16000000000000003</c:v>
                </c:pt>
                <c:pt idx="10">
                  <c:v>1</c:v>
                </c:pt>
                <c:pt idx="11">
                  <c:v>0.17000000000000004</c:v>
                </c:pt>
                <c:pt idx="12">
                  <c:v>0.15000000000000002</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89%</c:v>
                  </c:pt>
                  <c:pt idx="4">
                    <c:v>87%</c:v>
                  </c:pt>
                  <c:pt idx="5">
                    <c:v>89%</c:v>
                  </c:pt>
                  <c:pt idx="6">
                    <c:v>92%</c:v>
                  </c:pt>
                  <c:pt idx="7">
                    <c:v>92%</c:v>
                  </c:pt>
                  <c:pt idx="8">
                    <c:v>79%</c:v>
                  </c:pt>
                  <c:pt idx="9">
                    <c:v>84%</c:v>
                  </c:pt>
                  <c:pt idx="11">
                    <c:v>83%</c:v>
                  </c:pt>
                  <c:pt idx="12">
                    <c:v>85%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E0D98EF1-3907-4CE7-BF66-858ED203FB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36DA093-9EA5-4294-BD24-ED2191AF3C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10445841-3253-4F46-9C2C-6E161FC82B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02090C9F-BB5A-45E1-AD04-4D433B485C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7EC5EADD-B44E-4BE7-A3A0-1FAF5FCA62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741488C9-A775-42CD-93EB-16CEEDC5CE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70E9AF3-3B54-45B9-B3B0-6994795B2D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0.79</c:v>
                </c:pt>
                <c:pt idx="3">
                  <c:v>0.89</c:v>
                </c:pt>
                <c:pt idx="4">
                  <c:v>0.98</c:v>
                </c:pt>
                <c:pt idx="5">
                  <c:v>0.78</c:v>
                </c:pt>
                <c:pt idx="7" formatCode="0%;;">
                  <c:v>0</c:v>
                </c:pt>
                <c:pt idx="8" formatCode="0%;;">
                  <c:v>0.87</c:v>
                </c:pt>
                <c:pt idx="9" formatCode="0%;;">
                  <c:v>0.9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EB4F343F-3740-4B62-B1C7-E6765B2A30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A46D7F90-F736-4C95-9C83-61A3946EB8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6B04C51B-24A1-4B0F-A09B-FC2B02F9A7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63CCB19-0434-49CA-BBED-FC7066ADA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6DC4A39D-C939-4C5C-9A42-D43D9C3061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5550A97E-8451-4255-ACCF-074CDB9A2C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4DD9B5F-C4F7-42A6-AF17-7F151E9E9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0.20999999999999996</c:v>
                </c:pt>
                <c:pt idx="3">
                  <c:v>0.10999999999999999</c:v>
                </c:pt>
                <c:pt idx="4">
                  <c:v>2.0000000000000018E-2</c:v>
                </c:pt>
                <c:pt idx="5">
                  <c:v>0.21999999999999997</c:v>
                </c:pt>
                <c:pt idx="6">
                  <c:v>1</c:v>
                </c:pt>
                <c:pt idx="7">
                  <c:v>1</c:v>
                </c:pt>
                <c:pt idx="8">
                  <c:v>0.13</c:v>
                </c:pt>
                <c:pt idx="9">
                  <c:v>9.9999999999999978E-2</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89%</c:v>
                  </c:pt>
                  <c:pt idx="2">
                    <c:v>79%</c:v>
                  </c:pt>
                  <c:pt idx="3">
                    <c:v>89%</c:v>
                  </c:pt>
                  <c:pt idx="4">
                    <c:v>98%</c:v>
                  </c:pt>
                  <c:pt idx="5">
                    <c:v>78%</c:v>
                  </c:pt>
                  <c:pt idx="8">
                    <c:v>87%</c:v>
                  </c:pt>
                  <c:pt idx="9">
                    <c:v>90%</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80</c:v>
                </c:pt>
                <c:pt idx="2">
                  <c:v>71</c:v>
                </c:pt>
                <c:pt idx="3">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006A-46CF-9FFA-6808877FA6B5}"/>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20</c:v>
                </c:pt>
                <c:pt idx="2">
                  <c:v>29</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33</c:v>
                </c:pt>
                <c:pt idx="1">
                  <c:v>40</c:v>
                </c:pt>
                <c:pt idx="2">
                  <c:v>27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0.64</c:v>
                </c:pt>
                <c:pt idx="1">
                  <c:v>0.67</c:v>
                </c:pt>
                <c:pt idx="2">
                  <c:v>0.68</c:v>
                </c:pt>
                <c:pt idx="3">
                  <c:v>0.68</c:v>
                </c:pt>
                <c:pt idx="4">
                  <c:v>0.68</c:v>
                </c:pt>
                <c:pt idx="5">
                  <c:v>0.69</c:v>
                </c:pt>
                <c:pt idx="6">
                  <c:v>0.7</c:v>
                </c:pt>
                <c:pt idx="7">
                  <c:v>0.71</c:v>
                </c:pt>
                <c:pt idx="8">
                  <c:v>0.72</c:v>
                </c:pt>
                <c:pt idx="9">
                  <c:v>0.73</c:v>
                </c:pt>
                <c:pt idx="10">
                  <c:v>0.73</c:v>
                </c:pt>
                <c:pt idx="11">
                  <c:v>0.74</c:v>
                </c:pt>
                <c:pt idx="12">
                  <c:v>0.76</c:v>
                </c:pt>
                <c:pt idx="13">
                  <c:v>0.78</c:v>
                </c:pt>
                <c:pt idx="14">
                  <c:v>0.79</c:v>
                </c:pt>
                <c:pt idx="15">
                  <c:v>0.81</c:v>
                </c:pt>
                <c:pt idx="16">
                  <c:v>0.85</c:v>
                </c:pt>
                <c:pt idx="17">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0.65</c:v>
                </c:pt>
                <c:pt idx="1">
                  <c:v>0.21</c:v>
                </c:pt>
                <c:pt idx="2">
                  <c:v>0.09</c:v>
                </c:pt>
                <c:pt idx="3">
                  <c:v>0.17</c:v>
                </c:pt>
                <c:pt idx="4">
                  <c:v>0.05</c:v>
                </c:pt>
                <c:pt idx="5">
                  <c:v>0.3</c:v>
                </c:pt>
                <c:pt idx="6">
                  <c:v>0.17</c:v>
                </c:pt>
                <c:pt idx="7">
                  <c:v>0.03</c:v>
                </c:pt>
                <c:pt idx="8">
                  <c:v>0.06</c:v>
                </c:pt>
                <c:pt idx="9">
                  <c:v>0.02</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75</c:v>
                </c:pt>
                <c:pt idx="2">
                  <c:v>60</c:v>
                </c:pt>
                <c:pt idx="3">
                  <c:v>54</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29</c:v>
                </c:pt>
                <c:pt idx="1">
                  <c:v>25</c:v>
                </c:pt>
                <c:pt idx="2">
                  <c:v>40</c:v>
                </c:pt>
                <c:pt idx="3">
                  <c:v>46</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73</c:v>
                </c:pt>
                <c:pt idx="2">
                  <c:v>57</c:v>
                </c:pt>
                <c:pt idx="3">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15</c:v>
                </c:pt>
                <c:pt idx="2">
                  <c:v>29</c:v>
                </c:pt>
                <c:pt idx="3">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32</c:v>
                </c:pt>
                <c:pt idx="2">
                  <c:v>20</c:v>
                </c:pt>
                <c:pt idx="3">
                  <c:v>13</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OUR DORSET HEALTH AND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OUR DORSET HEALTH AND CARE SYSTEM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OUR DORSET HEALTH AND CARE SYSTEM, 21,907</a:t>
            </a:r>
            <a:r>
              <a:rPr lang="en-GB" sz="1600"/>
              <a:t> questionnaires were sent out, and </a:t>
            </a:r>
            <a:r>
              <a:rPr lang="en-GB" sz="1600" b="1">
                <a:solidFill>
                  <a:srgbClr val="005EB8"/>
                </a:solidFill>
              </a:rPr>
              <a:t>8,985</a:t>
            </a:r>
            <a:r>
              <a:rPr lang="en-GB" sz="1600"/>
              <a:t> were returned completed. This represents a response rate of </a:t>
            </a:r>
            <a:r>
              <a:rPr lang="en-GB" sz="1600" b="1">
                <a:solidFill>
                  <a:srgbClr val="005EB8"/>
                </a:solidFill>
              </a:rPr>
              <a:t>41%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9134108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3280196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6157259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615558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353269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821244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256383980"/>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(8,836); ICS 2022 (8,744); ICS 2021 (10,666); ICS 2020 (9,167); PCN bases range from 200 to 1,092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40244528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067678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97541618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67889080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82713335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69976705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99123787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381208116"/>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97499311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2806964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4733068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CHRISTCHURCH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133042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8682585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(8,836); PCN bases range from 200 to 1,092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898263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3568111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2129047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6707177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714125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57087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723763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939581807"/>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(8,549); ICS 2022 (8,434); ICS 2021 (10,275); ICS 2020 (8,963); PCN bases range from 187 to 1,071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8005548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686814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9595056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900132315"/>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287424150"/>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52239421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088477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59289856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6675171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520483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882736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9958352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(8,549); PCN bases range from 187 to 1,071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653953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7897746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81350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599126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563055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675038130"/>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(8,631); ICS 2022 (8,454); ICS 2021 (10,387); ICS 2020 (9,164); PCN bases range from 188 to 1,077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9950755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687995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9938858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16089221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64233255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8821536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3309607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1430936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WIMBORNE &amp; FERNDOWN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178056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512449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2973867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(8,631); PCN bases range from 188 to 1,077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6753095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045335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03505061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(8,871); PCN bases range from 202 to 1,089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759165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4955249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9537424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2707050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774968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086595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166008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926837438"/>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(4,948); ICS 2022 (4,856); ICS 2021 (5,470); ICS 2020 (3,467); PCN bases range from 123 to 616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885539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467508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599271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35162672"/>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38470568"/>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1541918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(38%)</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10558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0792795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488313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532736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9386041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(4,948); PCN bases range from 123 to 616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56748402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670392187"/>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77948900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262182876"/>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854917305"/>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938970263"/>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(6,411); ICS 2022 (6,271); ICS 2021 (7,257); PCN bases range from 140 to 797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797648125"/>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1652618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6965839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819971052"/>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6047583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25279491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46192041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86553174"/>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967587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3204781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230291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22574235"/>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(6,411); PCN bases range from 140 to 797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27243930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1233113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95648342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243873009"/>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140647433"/>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(7,777); ICS 2022 (7,604); ICS 2021 (9,259); PCN bases range from 158 to 980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824915506"/>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78264345"/>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0215100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1165442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(8%)</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48617453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30064424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OUR DORSET HEALTH AND CARE SYSTEM</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888903091"/>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6008890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308518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558533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WIMBORNE &amp; FERNDOWN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001935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380472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41519687"/>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(7,777); PCN bases range from 158 to 980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82108178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69978720"/>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(720)</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03938004"/>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0048653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90136814"/>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9260917"/>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42255024"/>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855633613"/>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(8,369); ICS 2022 (8,200); ICS 2021 (9,819); ICS 2020 (8,516); PCN bases range from 188 to 1,039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37101354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5869836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9884340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06534401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91699533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9785025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851778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26997663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4460095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956261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658619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0071600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(8,369); PCN bases range from 188 to 1,039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404522007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4902224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949896935"/>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186496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(8,259); PCN bases range from 186 to 1,037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17803743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40754630"/>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1364150"/>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18069934"/>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9757668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18575554"/>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4229524748"/>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(8,068); ICS 2022 (7,938); ICS 2021 (9,529); PCN bases range from 181 to 1,009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4618325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5790014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4075768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59671712"/>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80264480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31280558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929234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2637320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MID DORSET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68121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76404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24699494"/>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(8,068); PCN bases range from 181 to 1,009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14259842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0247235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23669178"/>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891623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844320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74886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757040643"/>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(7,633); ICS 2022 (7,437); ICS 2021 (9,324); ICS 2020 (8,487); PCN bases range from 155 to 972</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5363889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1589473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7520837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84007986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4022707730"/>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799908114"/>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7268445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0357808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3004565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WEYMOUTH &amp; PORTLAND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865512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083575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75158103"/>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(7,633); PCN bases range from 155 to 972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629146205"/>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181142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885913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574567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634676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654003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88991493"/>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(8,265); ICS 2022 (8,199); ICS 2021 (9,891); ICS 2020 (8,670); PCN bases range from 182 to 1,030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4751310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4555617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9554230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56312927"/>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033686331"/>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4180209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061757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650826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074087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67620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266908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74815625"/>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(8,159); ICS 2022 (8,054); ICS 2021 (9,686); ICS 2020 (8,654); PCN bases range from 184 to 1,015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7105338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6253624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138435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17704614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2538985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2796972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342311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139719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89518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735106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1444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91651079"/>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(7,975); ICS 2022 (7,921); ICS 2021 (9,806); ICS 2020 (8,658); PCN bases range from 179 to 999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382372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527418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820123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788601684"/>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936451142"/>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44178335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017527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91332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0129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283326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092551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58682375"/>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(3,284); ICS 2022 (3,389); ICS 2021 (4,088); ICS 2020 (3,238); PCN bases range from 64 to 399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0709403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7359361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320678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42119223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9225332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34983459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934006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341718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64734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287064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12214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57660072"/>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(7,411); ICS 2022 (7,284); ICS 2021 (8,779); ICS 2020 (7,771); PCN bases range from 166 to 932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573529795"/>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0596021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6722662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537795473"/>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98613183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68340563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414121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549594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73315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442276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704140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4526786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(8,195); ICS 2022 (8,112); ICS 2021 (9,781); ICS 2020 (8,584); PCN bases range from 182 to 1,031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8372747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7263135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6289265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66579587"/>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690471309"/>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352202041"/>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60026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0948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824366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15182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341160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676338227"/>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95572955"/>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(8,201); ICS 2022 (8,101); ICS 2021 (9,776); ICS 2020 (8,563); PCN bases range from 181 to 1,022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848301867"/>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6288941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3460662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7836165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60790068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260085647"/>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 to 4,482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14714271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 to 7,398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928092776"/>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 to 7,861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951902331"/>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195 to 1,989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27077635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33557707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17443790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13341039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2244224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OUR DORSET HEALTH AND CARE SYSTEM</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11619737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960901638"/>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(7,975).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53544558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872918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2,676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16603025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82025208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96681001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428 to 2,356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89660593"/>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64 to 2,345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06650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OUR DORSET HEALTH AND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396285286"/>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(7,975).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70372178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051186580"/>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03688919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757309067"/>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864602053"/>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59412229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 to 4,739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228865978"/>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 to 7,596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50006987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1,692 to 6,108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7461952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OUR DORSET HEALTH AND CARE SYSTEM</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181357924"/>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(7,975).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402058133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6327004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0879666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6357557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4218893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7442657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597748437"/>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(3,410); ICS 2022 (3,243); ICS 2021 (3,981); ICS 2020 (3,689); PCN bases range from 70 to 409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7093408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203527064"/>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9321599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122096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7000262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57085455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819729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1993271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329713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88033814"/>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(3,410); PCN bases range from 70 to 409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6776732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58396166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0421981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(1,477)</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20%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15464031"/>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956670"/>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640779269"/>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(1,361); ICS 2022 (1,253); ICS 2021 (1,513); ICS 2020 (1,430).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020358271"/>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1124453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40644113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992867385"/>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2955212612"/>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60031424"/>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2741543"/>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09229992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5044529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4916646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64375524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505158375"/>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OUR DORSET HEALTH AND CARE SYSTEM</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62183047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(1,400); ICS 2022 (1,302); ICS 2021 (1,534); ICS 2020 (1,437).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19642</TotalTime>
  <Words>10421</Words>
  <Application>Microsoft Office PowerPoint</Application>
  <PresentationFormat>Widescreen</PresentationFormat>
  <Paragraphs>1786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2023-07-11T21:44:11Z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