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12" r:id="rId10"/>
    <p:sldId id="1711"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3" r:id="rId49"/>
    <p:sldId id="1710"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6229"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78</c:v>
                </c:pt>
                <c:pt idx="2">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10</c:v>
                </c:pt>
                <c:pt idx="2">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9.2134094040133216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7192188092841181E-4"/>
                  <c:y val="-7.5430256857843114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34</c:v>
                </c:pt>
                <c:pt idx="2">
                  <c:v>16</c:v>
                </c:pt>
                <c:pt idx="3">
                  <c:v>11</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0.49</c:v>
                </c:pt>
                <c:pt idx="1">
                  <c:v>0.5</c:v>
                </c:pt>
                <c:pt idx="2">
                  <c:v>0.51</c:v>
                </c:pt>
                <c:pt idx="3">
                  <c:v>0.51</c:v>
                </c:pt>
                <c:pt idx="4">
                  <c:v>0.54</c:v>
                </c:pt>
                <c:pt idx="5">
                  <c:v>0.54</c:v>
                </c:pt>
                <c:pt idx="6">
                  <c:v>0.55000000000000004</c:v>
                </c:pt>
                <c:pt idx="7">
                  <c:v>0.55000000000000004</c:v>
                </c:pt>
                <c:pt idx="8">
                  <c:v>0.55000000000000004</c:v>
                </c:pt>
                <c:pt idx="9">
                  <c:v>0.57999999999999996</c:v>
                </c:pt>
                <c:pt idx="10">
                  <c:v>0.6</c:v>
                </c:pt>
                <c:pt idx="11">
                  <c:v>0.6</c:v>
                </c:pt>
                <c:pt idx="12">
                  <c:v>0.61</c:v>
                </c:pt>
                <c:pt idx="13">
                  <c:v>0.62</c:v>
                </c:pt>
                <c:pt idx="14">
                  <c:v>0.62</c:v>
                </c:pt>
                <c:pt idx="15">
                  <c:v>0.62</c:v>
                </c:pt>
                <c:pt idx="16">
                  <c:v>0.62</c:v>
                </c:pt>
                <c:pt idx="17">
                  <c:v>0.63</c:v>
                </c:pt>
                <c:pt idx="18">
                  <c:v>0.64</c:v>
                </c:pt>
                <c:pt idx="19">
                  <c:v>0.65</c:v>
                </c:pt>
                <c:pt idx="20">
                  <c:v>0.66</c:v>
                </c:pt>
                <c:pt idx="21">
                  <c:v>0.66</c:v>
                </c:pt>
                <c:pt idx="22">
                  <c:v>0.66</c:v>
                </c:pt>
                <c:pt idx="23">
                  <c:v>0.71</c:v>
                </c:pt>
                <c:pt idx="24">
                  <c:v>0.72</c:v>
                </c:pt>
                <c:pt idx="25">
                  <c:v>0.74</c:v>
                </c:pt>
                <c:pt idx="26">
                  <c:v>0.75</c:v>
                </c:pt>
                <c:pt idx="27">
                  <c:v>0.75</c:v>
                </c:pt>
                <c:pt idx="28">
                  <c:v>0.77</c:v>
                </c:pt>
                <c:pt idx="29">
                  <c:v>0.77</c:v>
                </c:pt>
                <c:pt idx="30">
                  <c:v>0.79</c:v>
                </c:pt>
                <c:pt idx="31">
                  <c:v>0.79</c:v>
                </c:pt>
                <c:pt idx="32">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pt idx="32">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11</c:v>
                </c:pt>
                <c:pt idx="1">
                  <c:v>89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58</c:v>
                </c:pt>
                <c:pt idx="1">
                  <c:v>57</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42</c:v>
                </c:pt>
                <c:pt idx="1">
                  <c:v>43</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11</c:v>
                </c:pt>
                <c:pt idx="1">
                  <c:v>29</c:v>
                </c:pt>
                <c:pt idx="2">
                  <c:v>25</c:v>
                </c:pt>
                <c:pt idx="3">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0.11</c:v>
                </c:pt>
                <c:pt idx="1">
                  <c:v>0.13</c:v>
                </c:pt>
                <c:pt idx="2">
                  <c:v>0.21</c:v>
                </c:pt>
                <c:pt idx="3">
                  <c:v>0.24</c:v>
                </c:pt>
                <c:pt idx="4">
                  <c:v>0.28000000000000003</c:v>
                </c:pt>
                <c:pt idx="5">
                  <c:v>0.31</c:v>
                </c:pt>
                <c:pt idx="6">
                  <c:v>0.31</c:v>
                </c:pt>
                <c:pt idx="7">
                  <c:v>0.31</c:v>
                </c:pt>
                <c:pt idx="8">
                  <c:v>0.33</c:v>
                </c:pt>
                <c:pt idx="9">
                  <c:v>0.34</c:v>
                </c:pt>
                <c:pt idx="10">
                  <c:v>0.35</c:v>
                </c:pt>
                <c:pt idx="11">
                  <c:v>0.36</c:v>
                </c:pt>
                <c:pt idx="12">
                  <c:v>0.37</c:v>
                </c:pt>
                <c:pt idx="13">
                  <c:v>0.38</c:v>
                </c:pt>
                <c:pt idx="14">
                  <c:v>0.4</c:v>
                </c:pt>
                <c:pt idx="15">
                  <c:v>0.41</c:v>
                </c:pt>
                <c:pt idx="16">
                  <c:v>0.43</c:v>
                </c:pt>
                <c:pt idx="17">
                  <c:v>0.43</c:v>
                </c:pt>
                <c:pt idx="18">
                  <c:v>0.44</c:v>
                </c:pt>
                <c:pt idx="19">
                  <c:v>0.44</c:v>
                </c:pt>
                <c:pt idx="20">
                  <c:v>0.45</c:v>
                </c:pt>
                <c:pt idx="21">
                  <c:v>0.45</c:v>
                </c:pt>
                <c:pt idx="22">
                  <c:v>0.46</c:v>
                </c:pt>
                <c:pt idx="23">
                  <c:v>0.46</c:v>
                </c:pt>
                <c:pt idx="24">
                  <c:v>0.47</c:v>
                </c:pt>
                <c:pt idx="25">
                  <c:v>0.47</c:v>
                </c:pt>
                <c:pt idx="26">
                  <c:v>0.49</c:v>
                </c:pt>
                <c:pt idx="27">
                  <c:v>0.56000000000000005</c:v>
                </c:pt>
                <c:pt idx="28">
                  <c:v>0.57999999999999996</c:v>
                </c:pt>
                <c:pt idx="29">
                  <c:v>0.6</c:v>
                </c:pt>
                <c:pt idx="30">
                  <c:v>0.66</c:v>
                </c:pt>
                <c:pt idx="31">
                  <c:v>0.69</c:v>
                </c:pt>
                <c:pt idx="32">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0.4</c:v>
                </c:pt>
                <c:pt idx="1">
                  <c:v>0.4</c:v>
                </c:pt>
                <c:pt idx="2">
                  <c:v>0.4</c:v>
                </c:pt>
                <c:pt idx="3">
                  <c:v>0.4</c:v>
                </c:pt>
                <c:pt idx="4">
                  <c:v>0.4</c:v>
                </c:pt>
                <c:pt idx="5">
                  <c:v>0.4</c:v>
                </c:pt>
                <c:pt idx="6">
                  <c:v>0.4</c:v>
                </c:pt>
                <c:pt idx="7">
                  <c:v>0.4</c:v>
                </c:pt>
                <c:pt idx="8">
                  <c:v>0.4</c:v>
                </c:pt>
                <c:pt idx="9">
                  <c:v>0.4</c:v>
                </c:pt>
                <c:pt idx="10">
                  <c:v>0.4</c:v>
                </c:pt>
                <c:pt idx="11">
                  <c:v>0.4</c:v>
                </c:pt>
                <c:pt idx="12">
                  <c:v>0.4</c:v>
                </c:pt>
                <c:pt idx="13">
                  <c:v>0.4</c:v>
                </c:pt>
                <c:pt idx="14">
                  <c:v>0.4</c:v>
                </c:pt>
                <c:pt idx="15">
                  <c:v>0.4</c:v>
                </c:pt>
                <c:pt idx="16">
                  <c:v>0.4</c:v>
                </c:pt>
                <c:pt idx="17">
                  <c:v>0.4</c:v>
                </c:pt>
                <c:pt idx="18">
                  <c:v>0.4</c:v>
                </c:pt>
                <c:pt idx="19">
                  <c:v>0.4</c:v>
                </c:pt>
                <c:pt idx="20">
                  <c:v>0.4</c:v>
                </c:pt>
                <c:pt idx="21">
                  <c:v>0.4</c:v>
                </c:pt>
                <c:pt idx="22">
                  <c:v>0.4</c:v>
                </c:pt>
                <c:pt idx="23">
                  <c:v>0.4</c:v>
                </c:pt>
                <c:pt idx="24">
                  <c:v>0.4</c:v>
                </c:pt>
                <c:pt idx="25">
                  <c:v>0.4</c:v>
                </c:pt>
                <c:pt idx="26">
                  <c:v>0.4</c:v>
                </c:pt>
                <c:pt idx="27">
                  <c:v>0.4</c:v>
                </c:pt>
                <c:pt idx="28">
                  <c:v>0.4</c:v>
                </c:pt>
                <c:pt idx="29">
                  <c:v>0.4</c:v>
                </c:pt>
                <c:pt idx="30">
                  <c:v>0.4</c:v>
                </c:pt>
                <c:pt idx="31">
                  <c:v>0.4</c:v>
                </c:pt>
                <c:pt idx="32">
                  <c:v>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85</c:v>
                </c:pt>
                <c:pt idx="2">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14</c:v>
                </c:pt>
                <c:pt idx="1">
                  <c:v>15</c:v>
                </c:pt>
                <c:pt idx="2">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6.0816982783286821E-3"/>
                  <c:y val="-8.0935950984678245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30</c:v>
                </c:pt>
                <c:pt idx="1">
                  <c:v>44</c:v>
                </c:pt>
                <c:pt idx="2">
                  <c:v>17</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0.54</c:v>
                </c:pt>
                <c:pt idx="1">
                  <c:v>0.61</c:v>
                </c:pt>
                <c:pt idx="2">
                  <c:v>0.62</c:v>
                </c:pt>
                <c:pt idx="3">
                  <c:v>0.62</c:v>
                </c:pt>
                <c:pt idx="4">
                  <c:v>0.64</c:v>
                </c:pt>
                <c:pt idx="5">
                  <c:v>0.64</c:v>
                </c:pt>
                <c:pt idx="6">
                  <c:v>0.67</c:v>
                </c:pt>
                <c:pt idx="7">
                  <c:v>0.68</c:v>
                </c:pt>
                <c:pt idx="8">
                  <c:v>0.68</c:v>
                </c:pt>
                <c:pt idx="9">
                  <c:v>0.7</c:v>
                </c:pt>
                <c:pt idx="10">
                  <c:v>0.71</c:v>
                </c:pt>
                <c:pt idx="11">
                  <c:v>0.71</c:v>
                </c:pt>
                <c:pt idx="12">
                  <c:v>0.71</c:v>
                </c:pt>
                <c:pt idx="13">
                  <c:v>0.71</c:v>
                </c:pt>
                <c:pt idx="14">
                  <c:v>0.72</c:v>
                </c:pt>
                <c:pt idx="15">
                  <c:v>0.72</c:v>
                </c:pt>
                <c:pt idx="16">
                  <c:v>0.73</c:v>
                </c:pt>
                <c:pt idx="17">
                  <c:v>0.74</c:v>
                </c:pt>
                <c:pt idx="18">
                  <c:v>0.77</c:v>
                </c:pt>
                <c:pt idx="19">
                  <c:v>0.77</c:v>
                </c:pt>
                <c:pt idx="20">
                  <c:v>0.78</c:v>
                </c:pt>
                <c:pt idx="21">
                  <c:v>0.79</c:v>
                </c:pt>
                <c:pt idx="22">
                  <c:v>0.8</c:v>
                </c:pt>
                <c:pt idx="23">
                  <c:v>0.8</c:v>
                </c:pt>
                <c:pt idx="24">
                  <c:v>0.8</c:v>
                </c:pt>
                <c:pt idx="25">
                  <c:v>0.81</c:v>
                </c:pt>
                <c:pt idx="26">
                  <c:v>0.82</c:v>
                </c:pt>
                <c:pt idx="27">
                  <c:v>0.83</c:v>
                </c:pt>
                <c:pt idx="28">
                  <c:v>0.84</c:v>
                </c:pt>
                <c:pt idx="29">
                  <c:v>0.85</c:v>
                </c:pt>
                <c:pt idx="30">
                  <c:v>0.85</c:v>
                </c:pt>
                <c:pt idx="31">
                  <c:v>0.87</c:v>
                </c:pt>
                <c:pt idx="32">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0.18</c:v>
                </c:pt>
                <c:pt idx="1">
                  <c:v>0.26</c:v>
                </c:pt>
                <c:pt idx="2">
                  <c:v>0.13</c:v>
                </c:pt>
                <c:pt idx="3">
                  <c:v>0.18</c:v>
                </c:pt>
                <c:pt idx="4">
                  <c:v>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42</c:v>
                </c:pt>
                <c:pt idx="1">
                  <c:v>48</c:v>
                </c:pt>
                <c:pt idx="2">
                  <c:v>34</c:v>
                </c:pt>
                <c:pt idx="3">
                  <c:v>32</c:v>
                </c:pt>
                <c:pt idx="4">
                  <c:v>64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11</c:v>
                </c:pt>
                <c:pt idx="2">
                  <c:v>5</c:v>
                </c:pt>
                <c:pt idx="3">
                  <c:v>10</c:v>
                </c:pt>
                <c:pt idx="4">
                  <c:v>32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71</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28</c:v>
                </c:pt>
                <c:pt idx="1">
                  <c:v>29</c:v>
                </c:pt>
                <c:pt idx="2">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42</c:v>
                </c:pt>
                <c:pt idx="2">
                  <c:v>25</c:v>
                </c:pt>
                <c:pt idx="3">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0.31</c:v>
                </c:pt>
                <c:pt idx="1">
                  <c:v>0.42</c:v>
                </c:pt>
                <c:pt idx="2">
                  <c:v>0.46</c:v>
                </c:pt>
                <c:pt idx="3">
                  <c:v>0.47</c:v>
                </c:pt>
                <c:pt idx="4">
                  <c:v>0.48</c:v>
                </c:pt>
                <c:pt idx="5">
                  <c:v>0.51</c:v>
                </c:pt>
                <c:pt idx="6">
                  <c:v>0.51</c:v>
                </c:pt>
                <c:pt idx="7">
                  <c:v>0.52</c:v>
                </c:pt>
                <c:pt idx="8">
                  <c:v>0.52</c:v>
                </c:pt>
                <c:pt idx="9">
                  <c:v>0.54</c:v>
                </c:pt>
                <c:pt idx="10">
                  <c:v>0.55000000000000004</c:v>
                </c:pt>
                <c:pt idx="11">
                  <c:v>0.56000000000000005</c:v>
                </c:pt>
                <c:pt idx="12">
                  <c:v>0.56999999999999995</c:v>
                </c:pt>
                <c:pt idx="13">
                  <c:v>0.56999999999999995</c:v>
                </c:pt>
                <c:pt idx="14">
                  <c:v>0.57999999999999996</c:v>
                </c:pt>
                <c:pt idx="15">
                  <c:v>0.57999999999999996</c:v>
                </c:pt>
                <c:pt idx="16">
                  <c:v>0.57999999999999996</c:v>
                </c:pt>
                <c:pt idx="17">
                  <c:v>0.57999999999999996</c:v>
                </c:pt>
                <c:pt idx="18">
                  <c:v>0.61</c:v>
                </c:pt>
                <c:pt idx="19">
                  <c:v>0.61</c:v>
                </c:pt>
                <c:pt idx="20">
                  <c:v>0.63</c:v>
                </c:pt>
                <c:pt idx="21">
                  <c:v>0.64</c:v>
                </c:pt>
                <c:pt idx="22">
                  <c:v>0.64</c:v>
                </c:pt>
                <c:pt idx="23">
                  <c:v>0.64</c:v>
                </c:pt>
                <c:pt idx="24">
                  <c:v>0.67</c:v>
                </c:pt>
                <c:pt idx="25">
                  <c:v>0.67</c:v>
                </c:pt>
                <c:pt idx="26">
                  <c:v>0.67</c:v>
                </c:pt>
                <c:pt idx="27">
                  <c:v>0.68</c:v>
                </c:pt>
                <c:pt idx="28">
                  <c:v>0.68</c:v>
                </c:pt>
                <c:pt idx="29">
                  <c:v>0.68</c:v>
                </c:pt>
                <c:pt idx="30">
                  <c:v>0.71</c:v>
                </c:pt>
                <c:pt idx="31">
                  <c:v>0.74</c:v>
                </c:pt>
                <c:pt idx="32">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12</c:v>
                </c:pt>
                <c:pt idx="1">
                  <c:v>27</c:v>
                </c:pt>
                <c:pt idx="2">
                  <c:v>5</c:v>
                </c:pt>
                <c:pt idx="3">
                  <c:v>19</c:v>
                </c:pt>
                <c:pt idx="4">
                  <c:v>48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0.33</c:v>
                </c:pt>
                <c:pt idx="1">
                  <c:v>0.37</c:v>
                </c:pt>
                <c:pt idx="2">
                  <c:v>0.38</c:v>
                </c:pt>
                <c:pt idx="3">
                  <c:v>0.44</c:v>
                </c:pt>
                <c:pt idx="4">
                  <c:v>0.45</c:v>
                </c:pt>
                <c:pt idx="5">
                  <c:v>0.45</c:v>
                </c:pt>
                <c:pt idx="6">
                  <c:v>0.47</c:v>
                </c:pt>
                <c:pt idx="7">
                  <c:v>0.47</c:v>
                </c:pt>
                <c:pt idx="8">
                  <c:v>0.49</c:v>
                </c:pt>
                <c:pt idx="9">
                  <c:v>0.49</c:v>
                </c:pt>
                <c:pt idx="10">
                  <c:v>0.5</c:v>
                </c:pt>
                <c:pt idx="11">
                  <c:v>0.5</c:v>
                </c:pt>
                <c:pt idx="12">
                  <c:v>0.51</c:v>
                </c:pt>
                <c:pt idx="13">
                  <c:v>0.52</c:v>
                </c:pt>
                <c:pt idx="14">
                  <c:v>0.52</c:v>
                </c:pt>
                <c:pt idx="15">
                  <c:v>0.52</c:v>
                </c:pt>
                <c:pt idx="16">
                  <c:v>0.52</c:v>
                </c:pt>
                <c:pt idx="17">
                  <c:v>0.53</c:v>
                </c:pt>
                <c:pt idx="18">
                  <c:v>0.53</c:v>
                </c:pt>
                <c:pt idx="19">
                  <c:v>0.54</c:v>
                </c:pt>
                <c:pt idx="20">
                  <c:v>0.54</c:v>
                </c:pt>
                <c:pt idx="21">
                  <c:v>0.56000000000000005</c:v>
                </c:pt>
                <c:pt idx="22">
                  <c:v>0.56999999999999995</c:v>
                </c:pt>
                <c:pt idx="23">
                  <c:v>0.56999999999999995</c:v>
                </c:pt>
                <c:pt idx="24">
                  <c:v>0.57999999999999996</c:v>
                </c:pt>
                <c:pt idx="25">
                  <c:v>0.57999999999999996</c:v>
                </c:pt>
                <c:pt idx="26">
                  <c:v>0.57999999999999996</c:v>
                </c:pt>
                <c:pt idx="27">
                  <c:v>0.57999999999999996</c:v>
                </c:pt>
                <c:pt idx="28">
                  <c:v>0.59</c:v>
                </c:pt>
                <c:pt idx="29">
                  <c:v>0.6</c:v>
                </c:pt>
                <c:pt idx="30">
                  <c:v>0.61</c:v>
                </c:pt>
                <c:pt idx="31">
                  <c:v>0.63</c:v>
                </c:pt>
                <c:pt idx="32">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pt idx="32">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66</c:v>
                </c:pt>
                <c:pt idx="1">
                  <c:v>29</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0.49</c:v>
                </c:pt>
                <c:pt idx="1">
                  <c:v>0.56000000000000005</c:v>
                </c:pt>
                <c:pt idx="2">
                  <c:v>0.6</c:v>
                </c:pt>
                <c:pt idx="3">
                  <c:v>0.6</c:v>
                </c:pt>
                <c:pt idx="4">
                  <c:v>0.61</c:v>
                </c:pt>
                <c:pt idx="5">
                  <c:v>0.62</c:v>
                </c:pt>
                <c:pt idx="6">
                  <c:v>0.62</c:v>
                </c:pt>
                <c:pt idx="7">
                  <c:v>0.62</c:v>
                </c:pt>
                <c:pt idx="8">
                  <c:v>0.62</c:v>
                </c:pt>
                <c:pt idx="9">
                  <c:v>0.62</c:v>
                </c:pt>
                <c:pt idx="10">
                  <c:v>0.62</c:v>
                </c:pt>
                <c:pt idx="11">
                  <c:v>0.62</c:v>
                </c:pt>
                <c:pt idx="12">
                  <c:v>0.62</c:v>
                </c:pt>
                <c:pt idx="13">
                  <c:v>0.62</c:v>
                </c:pt>
                <c:pt idx="14">
                  <c:v>0.63</c:v>
                </c:pt>
                <c:pt idx="15">
                  <c:v>0.63</c:v>
                </c:pt>
                <c:pt idx="16">
                  <c:v>0.63</c:v>
                </c:pt>
                <c:pt idx="17">
                  <c:v>0.64</c:v>
                </c:pt>
                <c:pt idx="18">
                  <c:v>0.64</c:v>
                </c:pt>
                <c:pt idx="19">
                  <c:v>0.66</c:v>
                </c:pt>
                <c:pt idx="20">
                  <c:v>0.69</c:v>
                </c:pt>
                <c:pt idx="21">
                  <c:v>0.69</c:v>
                </c:pt>
                <c:pt idx="22">
                  <c:v>0.7</c:v>
                </c:pt>
                <c:pt idx="23">
                  <c:v>0.72</c:v>
                </c:pt>
                <c:pt idx="24">
                  <c:v>0.72</c:v>
                </c:pt>
                <c:pt idx="25">
                  <c:v>0.72</c:v>
                </c:pt>
                <c:pt idx="26">
                  <c:v>0.73</c:v>
                </c:pt>
                <c:pt idx="27">
                  <c:v>0.74</c:v>
                </c:pt>
                <c:pt idx="28">
                  <c:v>0.75</c:v>
                </c:pt>
                <c:pt idx="29">
                  <c:v>0.75</c:v>
                </c:pt>
                <c:pt idx="30">
                  <c:v>0.78</c:v>
                </c:pt>
                <c:pt idx="31">
                  <c:v>0.79</c:v>
                </c:pt>
                <c:pt idx="32">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0.13</c:v>
                </c:pt>
                <c:pt idx="2">
                  <c:v>0.05</c:v>
                </c:pt>
                <c:pt idx="3">
                  <c:v>0.05</c:v>
                </c:pt>
                <c:pt idx="4">
                  <c:v>0.12</c:v>
                </c:pt>
                <c:pt idx="5">
                  <c:v>0.14000000000000001</c:v>
                </c:pt>
                <c:pt idx="6">
                  <c:v>0.05</c:v>
                </c:pt>
                <c:pt idx="7">
                  <c:v>0.03</c:v>
                </c:pt>
                <c:pt idx="8">
                  <c:v>0.17</c:v>
                </c:pt>
                <c:pt idx="9">
                  <c:v>0.1</c:v>
                </c:pt>
                <c:pt idx="10">
                  <c:v>0.08</c:v>
                </c:pt>
                <c:pt idx="11">
                  <c:v>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59</c:v>
                </c:pt>
                <c:pt idx="1">
                  <c:v>63</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22</c:v>
                </c:pt>
                <c:pt idx="1">
                  <c:v>20</c:v>
                </c:pt>
                <c:pt idx="2">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29</c:v>
                </c:pt>
                <c:pt idx="2">
                  <c:v>17</c:v>
                </c:pt>
                <c:pt idx="3">
                  <c:v>16</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0.23</c:v>
                </c:pt>
                <c:pt idx="1">
                  <c:v>0.34</c:v>
                </c:pt>
                <c:pt idx="2">
                  <c:v>0.35</c:v>
                </c:pt>
                <c:pt idx="3">
                  <c:v>0.36</c:v>
                </c:pt>
                <c:pt idx="4">
                  <c:v>0.36</c:v>
                </c:pt>
                <c:pt idx="5">
                  <c:v>0.37</c:v>
                </c:pt>
                <c:pt idx="6">
                  <c:v>0.38</c:v>
                </c:pt>
                <c:pt idx="7">
                  <c:v>0.4</c:v>
                </c:pt>
                <c:pt idx="8">
                  <c:v>0.4</c:v>
                </c:pt>
                <c:pt idx="9">
                  <c:v>0.41</c:v>
                </c:pt>
                <c:pt idx="10">
                  <c:v>0.42</c:v>
                </c:pt>
                <c:pt idx="11">
                  <c:v>0.42</c:v>
                </c:pt>
                <c:pt idx="12">
                  <c:v>0.43</c:v>
                </c:pt>
                <c:pt idx="13">
                  <c:v>0.44</c:v>
                </c:pt>
                <c:pt idx="14">
                  <c:v>0.44</c:v>
                </c:pt>
                <c:pt idx="15">
                  <c:v>0.45</c:v>
                </c:pt>
                <c:pt idx="16">
                  <c:v>0.46</c:v>
                </c:pt>
                <c:pt idx="17">
                  <c:v>0.46</c:v>
                </c:pt>
                <c:pt idx="18">
                  <c:v>0.47</c:v>
                </c:pt>
                <c:pt idx="19">
                  <c:v>0.47</c:v>
                </c:pt>
                <c:pt idx="20">
                  <c:v>0.49</c:v>
                </c:pt>
                <c:pt idx="21">
                  <c:v>0.49</c:v>
                </c:pt>
                <c:pt idx="22">
                  <c:v>0.5</c:v>
                </c:pt>
                <c:pt idx="23">
                  <c:v>0.54</c:v>
                </c:pt>
                <c:pt idx="24">
                  <c:v>0.54</c:v>
                </c:pt>
                <c:pt idx="25">
                  <c:v>0.55000000000000004</c:v>
                </c:pt>
                <c:pt idx="26">
                  <c:v>0.57999999999999996</c:v>
                </c:pt>
                <c:pt idx="27">
                  <c:v>0.59</c:v>
                </c:pt>
                <c:pt idx="28">
                  <c:v>0.6</c:v>
                </c:pt>
                <c:pt idx="29">
                  <c:v>0.6</c:v>
                </c:pt>
                <c:pt idx="30">
                  <c:v>0.62</c:v>
                </c:pt>
                <c:pt idx="31">
                  <c:v>0.65</c:v>
                </c:pt>
                <c:pt idx="32">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0.45</c:v>
                </c:pt>
                <c:pt idx="1">
                  <c:v>0.49</c:v>
                </c:pt>
                <c:pt idx="2">
                  <c:v>0.04</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55</c:v>
                </c:pt>
                <c:pt idx="1">
                  <c:v>58</c:v>
                </c:pt>
                <c:pt idx="2">
                  <c:v>13</c:v>
                </c:pt>
                <c:pt idx="3">
                  <c:v>5</c:v>
                </c:pt>
                <c:pt idx="4">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36</c:v>
                </c:pt>
                <c:pt idx="1">
                  <c:v>40</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61</c:v>
                </c:pt>
                <c:pt idx="1">
                  <c:v>27</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0.79</c:v>
                </c:pt>
                <c:pt idx="1">
                  <c:v>0.8</c:v>
                </c:pt>
                <c:pt idx="2">
                  <c:v>0.83</c:v>
                </c:pt>
                <c:pt idx="3">
                  <c:v>0.83</c:v>
                </c:pt>
                <c:pt idx="4">
                  <c:v>0.85</c:v>
                </c:pt>
                <c:pt idx="5">
                  <c:v>0.85</c:v>
                </c:pt>
                <c:pt idx="6">
                  <c:v>0.86</c:v>
                </c:pt>
                <c:pt idx="7">
                  <c:v>0.86</c:v>
                </c:pt>
                <c:pt idx="8">
                  <c:v>0.86</c:v>
                </c:pt>
                <c:pt idx="9">
                  <c:v>0.86</c:v>
                </c:pt>
                <c:pt idx="10">
                  <c:v>0.86</c:v>
                </c:pt>
                <c:pt idx="11">
                  <c:v>0.86</c:v>
                </c:pt>
                <c:pt idx="12">
                  <c:v>0.87</c:v>
                </c:pt>
                <c:pt idx="13">
                  <c:v>0.87</c:v>
                </c:pt>
                <c:pt idx="14">
                  <c:v>0.87</c:v>
                </c:pt>
                <c:pt idx="15">
                  <c:v>0.87</c:v>
                </c:pt>
                <c:pt idx="16">
                  <c:v>0.88</c:v>
                </c:pt>
                <c:pt idx="17">
                  <c:v>0.88</c:v>
                </c:pt>
                <c:pt idx="18">
                  <c:v>0.88</c:v>
                </c:pt>
                <c:pt idx="19">
                  <c:v>0.89</c:v>
                </c:pt>
                <c:pt idx="20">
                  <c:v>0.89</c:v>
                </c:pt>
                <c:pt idx="21">
                  <c:v>0.91</c:v>
                </c:pt>
                <c:pt idx="22">
                  <c:v>0.91</c:v>
                </c:pt>
                <c:pt idx="23">
                  <c:v>0.91</c:v>
                </c:pt>
                <c:pt idx="24">
                  <c:v>0.92</c:v>
                </c:pt>
                <c:pt idx="25">
                  <c:v>0.92</c:v>
                </c:pt>
                <c:pt idx="26">
                  <c:v>0.93</c:v>
                </c:pt>
                <c:pt idx="27">
                  <c:v>0.93</c:v>
                </c:pt>
                <c:pt idx="28">
                  <c:v>0.94</c:v>
                </c:pt>
                <c:pt idx="29">
                  <c:v>0.94</c:v>
                </c:pt>
                <c:pt idx="30">
                  <c:v>0.94</c:v>
                </c:pt>
                <c:pt idx="31">
                  <c:v>0.94</c:v>
                </c:pt>
                <c:pt idx="32">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59</c:v>
                </c:pt>
                <c:pt idx="1">
                  <c:v>62</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22</c:v>
                </c:pt>
                <c:pt idx="1">
                  <c:v>18</c:v>
                </c:pt>
                <c:pt idx="2">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5.8453746516939162E-3"/>
                  <c:y val="-4.0467975492339122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16</c:v>
                </c:pt>
                <c:pt idx="1">
                  <c:v>31</c:v>
                </c:pt>
                <c:pt idx="2">
                  <c:v>20</c:v>
                </c:pt>
                <c:pt idx="3">
                  <c:v>12</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0.22</c:v>
                </c:pt>
                <c:pt idx="1">
                  <c:v>0.26</c:v>
                </c:pt>
                <c:pt idx="2">
                  <c:v>0.33</c:v>
                </c:pt>
                <c:pt idx="3">
                  <c:v>0.33</c:v>
                </c:pt>
                <c:pt idx="4">
                  <c:v>0.39</c:v>
                </c:pt>
                <c:pt idx="5">
                  <c:v>0.4</c:v>
                </c:pt>
                <c:pt idx="6">
                  <c:v>0.41</c:v>
                </c:pt>
                <c:pt idx="7">
                  <c:v>0.42</c:v>
                </c:pt>
                <c:pt idx="8">
                  <c:v>0.43</c:v>
                </c:pt>
                <c:pt idx="9">
                  <c:v>0.43</c:v>
                </c:pt>
                <c:pt idx="10">
                  <c:v>0.45</c:v>
                </c:pt>
                <c:pt idx="11">
                  <c:v>0.46</c:v>
                </c:pt>
                <c:pt idx="12">
                  <c:v>0.46</c:v>
                </c:pt>
                <c:pt idx="13">
                  <c:v>0.47</c:v>
                </c:pt>
                <c:pt idx="14">
                  <c:v>0.47</c:v>
                </c:pt>
                <c:pt idx="15">
                  <c:v>0.47</c:v>
                </c:pt>
                <c:pt idx="16">
                  <c:v>0.48</c:v>
                </c:pt>
                <c:pt idx="17">
                  <c:v>0.48</c:v>
                </c:pt>
                <c:pt idx="18">
                  <c:v>0.49</c:v>
                </c:pt>
                <c:pt idx="19">
                  <c:v>0.51</c:v>
                </c:pt>
                <c:pt idx="20">
                  <c:v>0.51</c:v>
                </c:pt>
                <c:pt idx="21">
                  <c:v>0.51</c:v>
                </c:pt>
                <c:pt idx="22">
                  <c:v>0.52</c:v>
                </c:pt>
                <c:pt idx="23">
                  <c:v>0.53</c:v>
                </c:pt>
                <c:pt idx="24">
                  <c:v>0.53</c:v>
                </c:pt>
                <c:pt idx="25">
                  <c:v>0.54</c:v>
                </c:pt>
                <c:pt idx="26">
                  <c:v>0.56000000000000005</c:v>
                </c:pt>
                <c:pt idx="27">
                  <c:v>0.56000000000000005</c:v>
                </c:pt>
                <c:pt idx="28">
                  <c:v>0.57999999999999996</c:v>
                </c:pt>
                <c:pt idx="29">
                  <c:v>0.57999999999999996</c:v>
                </c:pt>
                <c:pt idx="30">
                  <c:v>0.62</c:v>
                </c:pt>
                <c:pt idx="31">
                  <c:v>0.63</c:v>
                </c:pt>
                <c:pt idx="32">
                  <c:v>0.64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85</c:v>
                </c:pt>
                <c:pt idx="2">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40</c:v>
                </c:pt>
                <c:pt idx="1">
                  <c:v>38</c:v>
                </c:pt>
                <c:pt idx="2">
                  <c:v>14</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87</c:v>
                </c:pt>
                <c:pt idx="2">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5</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41</c:v>
                </c:pt>
                <c:pt idx="1">
                  <c:v>38</c:v>
                </c:pt>
                <c:pt idx="2">
                  <c:v>12</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85</c:v>
                </c:pt>
                <c:pt idx="2">
                  <c:v>77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41</c:v>
                </c:pt>
                <c:pt idx="1">
                  <c:v>36</c:v>
                </c:pt>
                <c:pt idx="2">
                  <c:v>13</c:v>
                </c:pt>
                <c:pt idx="3">
                  <c:v>5</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83</c:v>
                </c:pt>
                <c:pt idx="1">
                  <c:v>83</c:v>
                </c:pt>
                <c:pt idx="2">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17</c:v>
                </c:pt>
                <c:pt idx="1">
                  <c:v>17</c:v>
                </c:pt>
                <c:pt idx="2">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42</c:v>
                </c:pt>
                <c:pt idx="1">
                  <c:v>33</c:v>
                </c:pt>
                <c:pt idx="2">
                  <c:v>25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90</c:v>
                </c:pt>
                <c:pt idx="2">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10</c:v>
                </c:pt>
                <c:pt idx="2">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38</c:v>
                </c:pt>
                <c:pt idx="2">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94</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6</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92</c:v>
                </c:pt>
                <c:pt idx="2">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8</c:v>
                </c:pt>
                <c:pt idx="2">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37</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AD512F55-16BD-4F44-A5BB-F77398FE842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51C8987-5891-4B76-BF86-29C2902CE8B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FC6B8B54-69FF-4BDD-A6B2-731A9AA0684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6083399-50E2-46C9-B158-8ABA6C59915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77F3DD8-00E4-44F6-915F-C155063C361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0C2C23DC-3C61-417F-AA09-C065C8710E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D3456BA7-10D8-49B1-BD17-491F6566CC0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0.77</c:v>
                </c:pt>
                <c:pt idx="3">
                  <c:v>0</c:v>
                </c:pt>
                <c:pt idx="4">
                  <c:v>0.79</c:v>
                </c:pt>
                <c:pt idx="5">
                  <c:v>0.77</c:v>
                </c:pt>
                <c:pt idx="6">
                  <c:v>0.56999999999999995</c:v>
                </c:pt>
                <c:pt idx="7">
                  <c:v>0.71</c:v>
                </c:pt>
                <c:pt idx="8">
                  <c:v>0.63</c:v>
                </c:pt>
                <c:pt idx="9">
                  <c:v>0</c:v>
                </c:pt>
                <c:pt idx="11">
                  <c:v>0.78</c:v>
                </c:pt>
                <c:pt idx="12">
                  <c:v>0.86</c:v>
                </c:pt>
                <c:pt idx="13">
                  <c:v>0.64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BB6373D7-CA18-4BDA-9F50-17D9973E84A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E1E85AE7-ED95-462E-B5FA-87F179F87F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7339F161-E3F3-480C-989F-5BFC4E3DE1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3A7E1348-AA0B-4A1C-BE06-6131A94DCF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18247C3D-5DBD-4552-9A28-D36A40518E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ACFEEB2A-E22F-4B0E-A0C6-2C0CE90997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FF083ED6-3A74-4B41-A453-7F48CBCBBF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EFB5C141-03C8-4717-B992-3417A37C14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0.22999999999999998</c:v>
                </c:pt>
                <c:pt idx="2">
                  <c:v>1</c:v>
                </c:pt>
                <c:pt idx="3">
                  <c:v>1</c:v>
                </c:pt>
                <c:pt idx="4">
                  <c:v>0.20999999999999996</c:v>
                </c:pt>
                <c:pt idx="5">
                  <c:v>0.22999999999999998</c:v>
                </c:pt>
                <c:pt idx="6">
                  <c:v>0.43000000000000005</c:v>
                </c:pt>
                <c:pt idx="7">
                  <c:v>0.29000000000000004</c:v>
                </c:pt>
                <c:pt idx="8">
                  <c:v>0.37</c:v>
                </c:pt>
                <c:pt idx="9">
                  <c:v>1</c:v>
                </c:pt>
                <c:pt idx="10">
                  <c:v>1</c:v>
                </c:pt>
                <c:pt idx="11">
                  <c:v>0.21999999999999997</c:v>
                </c:pt>
                <c:pt idx="12">
                  <c:v>0.14000000000000001</c:v>
                </c:pt>
                <c:pt idx="13">
                  <c:v>0.36</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77%</c:v>
                  </c:pt>
                  <c:pt idx="4">
                    <c:v>79%</c:v>
                  </c:pt>
                  <c:pt idx="5">
                    <c:v>77%</c:v>
                  </c:pt>
                  <c:pt idx="6">
                    <c:v>57%</c:v>
                  </c:pt>
                  <c:pt idx="7">
                    <c:v>71%</c:v>
                  </c:pt>
                  <c:pt idx="8">
                    <c:v>63%</c:v>
                  </c:pt>
                  <c:pt idx="11">
                    <c:v>78%</c:v>
                  </c:pt>
                  <c:pt idx="12">
                    <c:v>86%</c:v>
                  </c:pt>
                  <c:pt idx="13">
                    <c:v>64%</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35F712BC-52B9-4748-AD2C-0717125C4D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DEE4C733-DFEC-4D53-9B2C-5E71616A06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6675B63D-4EEE-4F61-A602-A4E1F89C22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9DA72EFE-F777-4CDD-998B-686ABDE011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26627726-352A-45AA-BAF8-0861302CAB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88EC026-379D-4CD3-BE68-A14BD357557A}"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69868667-1CEB-4D41-B52F-000E66A44B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91A6411-2D6B-400A-A6DA-AB5677FEF3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79E00CDA-8BCD-4767-BF71-E049E1CB1B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E9E679E3-435A-4656-AE20-D631A692DB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3EC11FF-4316-4CDA-8A91-3FF635F57F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2A72010-19D6-4089-A158-A60DE90B5B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5D64CE2-1E44-4A50-9C52-D300CB12C8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79398E57-5F8A-42EC-9411-0BD9F24FED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0.78</c:v>
                </c:pt>
                <c:pt idx="2">
                  <c:v>0.79</c:v>
                </c:pt>
                <c:pt idx="3">
                  <c:v>0.8</c:v>
                </c:pt>
                <c:pt idx="4">
                  <c:v>0.77</c:v>
                </c:pt>
                <c:pt idx="5">
                  <c:v>0.7</c:v>
                </c:pt>
                <c:pt idx="7">
                  <c:v>0</c:v>
                </c:pt>
                <c:pt idx="8">
                  <c:v>0.7</c:v>
                </c:pt>
                <c:pt idx="9">
                  <c:v>0.7</c:v>
                </c:pt>
                <c:pt idx="10">
                  <c:v>0.77</c:v>
                </c:pt>
                <c:pt idx="11">
                  <c:v>0.78</c:v>
                </c:pt>
                <c:pt idx="12">
                  <c:v>0.82</c:v>
                </c:pt>
                <c:pt idx="13">
                  <c:v>0.85</c:v>
                </c:pt>
                <c:pt idx="14">
                  <c:v>0.88</c:v>
                </c:pt>
                <c:pt idx="15">
                  <c:v>0.89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72A09BE2-94E8-4047-8BAE-0DA817A012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DC166C1-48FD-492B-8D93-51D4F473CD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8220C56F-B5BC-4D56-B261-E53E176184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00EA4EC-E4D2-4F4F-8BBF-FF7D11C135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BC4C552A-7CDD-4277-87E7-3BEADE75DE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F863CFA0-C906-4BAB-9B7F-55B75657D6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EEF26CB-8EE9-4C44-863E-E7FD8E1AE3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CA2C1AE9-2113-4F9C-8C96-90A376102F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20D509EE-3CC8-4BD8-9965-B90173DC51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DE9EB62F-7D35-42A1-A15E-D5B69FD55C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4D510A9-F517-40A2-8F9D-9DD59892D8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0AEC235A-1160-47BF-9470-525EE6CAAD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98076870-2235-4B63-8DD5-0A3B816713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0.21999999999999997</c:v>
                </c:pt>
                <c:pt idx="2">
                  <c:v>0.20999999999999996</c:v>
                </c:pt>
                <c:pt idx="3">
                  <c:v>0.19999999999999996</c:v>
                </c:pt>
                <c:pt idx="4">
                  <c:v>0.22999999999999998</c:v>
                </c:pt>
                <c:pt idx="5">
                  <c:v>0.30000000000000004</c:v>
                </c:pt>
                <c:pt idx="6" formatCode="0%;;">
                  <c:v>1</c:v>
                </c:pt>
                <c:pt idx="7" formatCode="0%;;">
                  <c:v>1</c:v>
                </c:pt>
                <c:pt idx="8">
                  <c:v>0.30000000000000004</c:v>
                </c:pt>
                <c:pt idx="9">
                  <c:v>0.30000000000000004</c:v>
                </c:pt>
                <c:pt idx="10">
                  <c:v>0.22999999999999998</c:v>
                </c:pt>
                <c:pt idx="11">
                  <c:v>0.21999999999999997</c:v>
                </c:pt>
                <c:pt idx="12">
                  <c:v>0.18000000000000005</c:v>
                </c:pt>
                <c:pt idx="13">
                  <c:v>0.15000000000000002</c:v>
                </c:pt>
                <c:pt idx="14">
                  <c:v>0.12</c:v>
                </c:pt>
                <c:pt idx="15">
                  <c:v>0.10999999999999999</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78%</c:v>
                  </c:pt>
                  <c:pt idx="2">
                    <c:v>79%</c:v>
                  </c:pt>
                  <c:pt idx="3">
                    <c:v>80%</c:v>
                  </c:pt>
                  <c:pt idx="4">
                    <c:v>77%</c:v>
                  </c:pt>
                  <c:pt idx="5">
                    <c:v>70%</c:v>
                  </c:pt>
                  <c:pt idx="8">
                    <c:v>70%</c:v>
                  </c:pt>
                  <c:pt idx="9">
                    <c:v>70%</c:v>
                  </c:pt>
                  <c:pt idx="10">
                    <c:v>77%</c:v>
                  </c:pt>
                  <c:pt idx="11">
                    <c:v>78%</c:v>
                  </c:pt>
                  <c:pt idx="12">
                    <c:v>82%</c:v>
                  </c:pt>
                  <c:pt idx="13">
                    <c:v>85%</c:v>
                  </c:pt>
                  <c:pt idx="14">
                    <c:v>88%</c:v>
                  </c:pt>
                  <c:pt idx="15">
                    <c:v>89%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D1F189A6-787F-481B-AB38-5CD4319BB252}"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2F0EEE6C-4DAD-4CDD-80DC-DE226D140AB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082661DF-3416-406C-BD1E-57B114B0455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95F28407-9737-4A33-9A30-288CCD9C5F0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D47FCB0-8EB2-4A9F-8157-1C9CFBFE380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3DF13B82-8AE0-4945-8FE7-D47DCFF607D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C3D0BBB0-62DC-4C4A-8644-C1B073E7150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0F6AB97C-DA74-4BD5-92C7-FD0F00563B89}"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6F544DBE-BCAF-4773-852C-9BFE995A3F9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342E2709-CDA4-46D8-9727-EFEEE77D93C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0.77</c:v>
                </c:pt>
                <c:pt idx="3">
                  <c:v>0</c:v>
                </c:pt>
                <c:pt idx="5">
                  <c:v>0.74</c:v>
                </c:pt>
                <c:pt idx="6">
                  <c:v>0.8</c:v>
                </c:pt>
                <c:pt idx="7">
                  <c:v>0.79</c:v>
                </c:pt>
                <c:pt idx="8">
                  <c:v>0.83</c:v>
                </c:pt>
                <c:pt idx="9">
                  <c:v>0.82</c:v>
                </c:pt>
                <c:pt idx="13">
                  <c:v>0.75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5EBE897C-BD5A-445A-995E-2E1E9252073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7E630C48-8947-4A29-ABDE-205EE233305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ED47589-33B1-4030-BB7A-D668870E2C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EB76717D-20CE-4F96-B9A4-EE2A189235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0E4E6FE3-9125-4CDB-A5C1-238C27A2C3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315EBB1D-560F-4E57-84A6-6C8FA461A6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59C16FE1-C5EA-4B90-8E65-94C50E54A7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E8B3CDB-4F9A-45B8-9944-F7A1A022AF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0.22999999999999998</c:v>
                </c:pt>
                <c:pt idx="2">
                  <c:v>1</c:v>
                </c:pt>
                <c:pt idx="3">
                  <c:v>1</c:v>
                </c:pt>
                <c:pt idx="4">
                  <c:v>1</c:v>
                </c:pt>
                <c:pt idx="5">
                  <c:v>0.26</c:v>
                </c:pt>
                <c:pt idx="6">
                  <c:v>0.19999999999999996</c:v>
                </c:pt>
                <c:pt idx="7">
                  <c:v>0.20999999999999996</c:v>
                </c:pt>
                <c:pt idx="8">
                  <c:v>0.17000000000000004</c:v>
                </c:pt>
                <c:pt idx="9">
                  <c:v>0.18000000000000005</c:v>
                </c:pt>
                <c:pt idx="10">
                  <c:v>1</c:v>
                </c:pt>
                <c:pt idx="11">
                  <c:v>1</c:v>
                </c:pt>
                <c:pt idx="12">
                  <c:v>1</c:v>
                </c:pt>
                <c:pt idx="13">
                  <c:v>0.25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77%</c:v>
                  </c:pt>
                  <c:pt idx="5">
                    <c:v>74%</c:v>
                  </c:pt>
                  <c:pt idx="6">
                    <c:v>80%</c:v>
                  </c:pt>
                  <c:pt idx="7">
                    <c:v>79%</c:v>
                  </c:pt>
                  <c:pt idx="8">
                    <c:v>83%</c:v>
                  </c:pt>
                  <c:pt idx="9">
                    <c:v>82%</c:v>
                  </c:pt>
                  <c:pt idx="13">
                    <c:v>75%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968AD9AE-8466-4422-82D1-25B5D0EE0B5B}"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2E06590-8D71-4FA7-A676-A90990496C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E7499632-A84A-4330-8889-541F81E997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FB2C8C4-EFF7-4A35-8862-DB46701989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ADBF8D03-2792-4DD9-90C0-FD45E0AFBB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D59ACC24-0A8E-4443-BC11-F2A03538B9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E0F38D1-1961-4BC5-B599-2708847FB4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4F4AA2B-6BB9-4899-8696-08E2FA88DEAE}"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878BB7B-0E80-4F12-A6F6-0732ED8F4D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06887BAC-7829-4B09-B9EB-FA4DAA3A45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B8C6134E-0DA4-4069-9797-4AC1A71BE9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DD1CD26C-AA5B-4D9A-ABEB-3CA2FC65BA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18B22E8-2CB4-4932-9D54-7E3425B142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0858FF6E-8797-4042-8F35-C4D117C177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81ECBFC-4A39-4C54-90C6-33452C3731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300CCBA7-A876-4C09-98EE-0432D43A64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0C3D75B8-7CF0-4207-8177-5EB5D2CEE2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5433762-A786-4E27-B494-237E017AEE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0.85</c:v>
                </c:pt>
                <c:pt idx="2">
                  <c:v>0.79</c:v>
                </c:pt>
                <c:pt idx="3">
                  <c:v>0.75</c:v>
                </c:pt>
                <c:pt idx="4">
                  <c:v>0.81</c:v>
                </c:pt>
                <c:pt idx="5">
                  <c:v>0.78</c:v>
                </c:pt>
                <c:pt idx="6">
                  <c:v>0.78</c:v>
                </c:pt>
                <c:pt idx="7">
                  <c:v>0.78</c:v>
                </c:pt>
                <c:pt idx="8">
                  <c:v>0.81</c:v>
                </c:pt>
                <c:pt idx="9">
                  <c:v>0.83</c:v>
                </c:pt>
                <c:pt idx="10">
                  <c:v>0.82</c:v>
                </c:pt>
                <c:pt idx="11">
                  <c:v>0.8</c:v>
                </c:pt>
                <c:pt idx="12">
                  <c:v>0.79</c:v>
                </c:pt>
                <c:pt idx="13">
                  <c:v>0.75</c:v>
                </c:pt>
                <c:pt idx="14">
                  <c:v>0.66</c:v>
                </c:pt>
                <c:pt idx="15">
                  <c:v>0.73</c:v>
                </c:pt>
                <c:pt idx="16">
                  <c:v>0.74</c:v>
                </c:pt>
                <c:pt idx="17">
                  <c:v>0.77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8380853C-A27D-486E-8BB0-BB9519B1D62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1DF1F2D8-B2EA-44E0-95E3-735067E957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1EC674D-22BA-4500-B3CC-FFE5829BFE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357E9235-E2FC-4B85-8A29-C2DBDC60D7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07D7D7E-69CC-48BF-ABFC-3E7212FB43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467B901D-5F58-446A-A6D8-C15B00726F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156AEA82-D722-4430-9ECD-EBE15EF161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0C5F398E-A322-407A-9B2C-35A0329C8E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A14D8FE4-C81F-4847-967F-5DDCAA690F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6406DE4-0720-471A-890E-63619624A1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CCBBFFB-CD5B-49A8-AC86-30E00F37DE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FC8F240F-AA94-4D29-BF98-93C60ECE40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D8E49695-7C99-4644-902B-4383B6F39C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3F884E52-9F41-4BB8-BCBD-FE54537CAA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318FBDFF-97E2-40D5-B6F3-67C60F3B72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5F9192E8-FB67-4AB9-AEB4-19E72F5B13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9B1C5E6-D34A-4B3B-A910-D132E32BEF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B2A8DEE2-3DB8-49A7-923D-97D7ED2AFF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0.15000000000000002</c:v>
                </c:pt>
                <c:pt idx="2">
                  <c:v>0.20999999999999996</c:v>
                </c:pt>
                <c:pt idx="3">
                  <c:v>0.25</c:v>
                </c:pt>
                <c:pt idx="4">
                  <c:v>0.18999999999999995</c:v>
                </c:pt>
                <c:pt idx="5">
                  <c:v>0.21999999999999997</c:v>
                </c:pt>
                <c:pt idx="6">
                  <c:v>0.21999999999999997</c:v>
                </c:pt>
                <c:pt idx="7">
                  <c:v>0.21999999999999997</c:v>
                </c:pt>
                <c:pt idx="8">
                  <c:v>0.18999999999999995</c:v>
                </c:pt>
                <c:pt idx="9">
                  <c:v>0.17000000000000004</c:v>
                </c:pt>
                <c:pt idx="10">
                  <c:v>0.18000000000000005</c:v>
                </c:pt>
                <c:pt idx="11">
                  <c:v>0.19999999999999996</c:v>
                </c:pt>
                <c:pt idx="12">
                  <c:v>0.20999999999999996</c:v>
                </c:pt>
                <c:pt idx="13">
                  <c:v>0.25</c:v>
                </c:pt>
                <c:pt idx="14">
                  <c:v>0.33999999999999997</c:v>
                </c:pt>
                <c:pt idx="15">
                  <c:v>0.27</c:v>
                </c:pt>
                <c:pt idx="16">
                  <c:v>0.26</c:v>
                </c:pt>
                <c:pt idx="17">
                  <c:v>0.22999999999999998</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85%</c:v>
                  </c:pt>
                  <c:pt idx="2">
                    <c:v>79%</c:v>
                  </c:pt>
                  <c:pt idx="3">
                    <c:v>75%</c:v>
                  </c:pt>
                  <c:pt idx="4">
                    <c:v>81%</c:v>
                  </c:pt>
                  <c:pt idx="5">
                    <c:v>78%</c:v>
                  </c:pt>
                  <c:pt idx="6">
                    <c:v>78%</c:v>
                  </c:pt>
                  <c:pt idx="7">
                    <c:v>78%</c:v>
                  </c:pt>
                  <c:pt idx="8">
                    <c:v>81%</c:v>
                  </c:pt>
                  <c:pt idx="9">
                    <c:v>83%</c:v>
                  </c:pt>
                  <c:pt idx="10">
                    <c:v>82%</c:v>
                  </c:pt>
                  <c:pt idx="11">
                    <c:v>80%</c:v>
                  </c:pt>
                  <c:pt idx="12">
                    <c:v>79%</c:v>
                  </c:pt>
                  <c:pt idx="13">
                    <c:v>75%</c:v>
                  </c:pt>
                  <c:pt idx="14">
                    <c:v>66%</c:v>
                  </c:pt>
                  <c:pt idx="15">
                    <c:v>73%</c:v>
                  </c:pt>
                  <c:pt idx="16">
                    <c:v>74%</c:v>
                  </c:pt>
                  <c:pt idx="17">
                    <c:v>77%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13AF4472-559F-401E-BF63-608E169F757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BBCB47A5-3DDF-403E-B12A-76BE20E0AD2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A9723849-EA0A-4239-8AB0-4532612576F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D12D2FD2-9612-4942-85ED-BF2B59ED7B0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F1C80047-E5BB-470E-B791-5B980857BD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1860375-06E3-4130-8970-CBEAD66D4A3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B300F6C8-D9D5-416A-BD75-49FAAAE210F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E27643DD-6C9F-4FE1-918A-FA8411DFFB34}"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404B293C-3161-466D-9F0C-266260C641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ED5DB8CD-97AA-4B76-B373-A2D73B51645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BBFB6DEE-3D2E-4C6A-B0D0-EA57FC8A59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0.77</c:v>
                </c:pt>
                <c:pt idx="3">
                  <c:v>0</c:v>
                </c:pt>
                <c:pt idx="4" formatCode="0%">
                  <c:v>0.78</c:v>
                </c:pt>
                <c:pt idx="5" formatCode="0%">
                  <c:v>0.74</c:v>
                </c:pt>
                <c:pt idx="6" formatCode="0%">
                  <c:v>0.84</c:v>
                </c:pt>
                <c:pt idx="7" formatCode="0%">
                  <c:v>0.82</c:v>
                </c:pt>
                <c:pt idx="8" formatCode="0%">
                  <c:v>0.86</c:v>
                </c:pt>
                <c:pt idx="9" formatCode="0%">
                  <c:v>0.69</c:v>
                </c:pt>
                <c:pt idx="10" formatCode="0%">
                  <c:v>0.71</c:v>
                </c:pt>
                <c:pt idx="11" formatCode="0%">
                  <c:v>0.77</c:v>
                </c:pt>
                <c:pt idx="12" formatCode="0%">
                  <c:v>0.64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29C5F7CF-648F-4781-9A9F-CE285BEC6E8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565AF9D2-76F8-4C3F-ABA0-9212241C828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32F877A5-EB00-4D1D-B380-7EEECB59ED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5C97BB0A-9F78-41DC-9683-ABCBC990EC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B7972F88-2A49-4335-B795-92917FB034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EF5DE8BB-958F-4CF2-BE21-0D6C385900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8B897E4C-69D8-4AD4-9487-9CCBD0B3D6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00BFF8F9-EF16-42EF-90A5-A019781BA2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8CCA6CE4-A97A-4DFD-9FBA-A44C03829B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AD9556E1-C342-4FA9-8ED6-2B140EB29A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CEA5FE9E-6915-40E0-98F3-9CB10B3728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0.22999999999999998</c:v>
                </c:pt>
                <c:pt idx="2">
                  <c:v>1</c:v>
                </c:pt>
                <c:pt idx="3">
                  <c:v>1</c:v>
                </c:pt>
                <c:pt idx="4">
                  <c:v>0.21999999999999997</c:v>
                </c:pt>
                <c:pt idx="5">
                  <c:v>0.26</c:v>
                </c:pt>
                <c:pt idx="6">
                  <c:v>0.16000000000000003</c:v>
                </c:pt>
                <c:pt idx="7">
                  <c:v>0.18000000000000005</c:v>
                </c:pt>
                <c:pt idx="8">
                  <c:v>0.14000000000000001</c:v>
                </c:pt>
                <c:pt idx="9">
                  <c:v>0.31000000000000005</c:v>
                </c:pt>
                <c:pt idx="10">
                  <c:v>0.29000000000000004</c:v>
                </c:pt>
                <c:pt idx="11">
                  <c:v>0.22999999999999998</c:v>
                </c:pt>
                <c:pt idx="12">
                  <c:v>0.36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77%</c:v>
                  </c:pt>
                  <c:pt idx="4">
                    <c:v>78%</c:v>
                  </c:pt>
                  <c:pt idx="5">
                    <c:v>74%</c:v>
                  </c:pt>
                  <c:pt idx="6">
                    <c:v>84%</c:v>
                  </c:pt>
                  <c:pt idx="7">
                    <c:v>82%</c:v>
                  </c:pt>
                  <c:pt idx="8">
                    <c:v>86%</c:v>
                  </c:pt>
                  <c:pt idx="9">
                    <c:v>69%</c:v>
                  </c:pt>
                  <c:pt idx="10">
                    <c:v>71%</c:v>
                  </c:pt>
                  <c:pt idx="11">
                    <c:v>77%</c:v>
                  </c:pt>
                  <c:pt idx="12">
                    <c:v>64%</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7C9422F9-4A14-41AB-A9B4-35E8FBADE2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778C3BBC-BA4F-43F3-A912-116F037E9A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19DC6B74-51A4-4675-AA87-2EA164288C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15B33619-D6A9-48A7-8B1A-925074F28B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DC4AA7B0-9B09-41B7-9F40-96ED40C6AE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FDE0CA9E-AF8E-4C0D-A0A8-6189D9AD03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38E10D1A-47CD-4979-92E9-FE6CE7B78A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0.81</c:v>
                </c:pt>
                <c:pt idx="2">
                  <c:v>0.74</c:v>
                </c:pt>
                <c:pt idx="3">
                  <c:v>0.69</c:v>
                </c:pt>
                <c:pt idx="4">
                  <c:v>0.84</c:v>
                </c:pt>
                <c:pt idx="5">
                  <c:v>0.7</c:v>
                </c:pt>
                <c:pt idx="7" formatCode="0%;;">
                  <c:v>0</c:v>
                </c:pt>
                <c:pt idx="8" formatCode="0%;;">
                  <c:v>0.76</c:v>
                </c:pt>
                <c:pt idx="9" formatCode="0%;;">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F4715D3-D242-4A04-84C4-FF4993CFD5D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6520EDE1-FBEB-48A9-8BF6-B9012D09AB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24D7191C-1E59-404B-B521-FB6F77928F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FFA6684E-DBC9-4BF3-ACAA-2F5CC981FD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20E6D969-26A5-47AE-87FF-4222F4CA61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29AF34F6-4DD7-4223-AC58-57E24AB4EA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36F28566-0387-4355-A007-877792F368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02AF91FB-0990-4169-BA83-6C99408357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0.18999999999999995</c:v>
                </c:pt>
                <c:pt idx="2">
                  <c:v>0.26</c:v>
                </c:pt>
                <c:pt idx="3">
                  <c:v>0.31000000000000005</c:v>
                </c:pt>
                <c:pt idx="4">
                  <c:v>0.16000000000000003</c:v>
                </c:pt>
                <c:pt idx="5">
                  <c:v>0.30000000000000004</c:v>
                </c:pt>
                <c:pt idx="6">
                  <c:v>1</c:v>
                </c:pt>
                <c:pt idx="7">
                  <c:v>1</c:v>
                </c:pt>
                <c:pt idx="8">
                  <c:v>0.24</c:v>
                </c:pt>
                <c:pt idx="9">
                  <c:v>0.21999999999999997</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81%</c:v>
                  </c:pt>
                  <c:pt idx="2">
                    <c:v>74%</c:v>
                  </c:pt>
                  <c:pt idx="3">
                    <c:v>69%</c:v>
                  </c:pt>
                  <c:pt idx="4">
                    <c:v>84%</c:v>
                  </c:pt>
                  <c:pt idx="5">
                    <c:v>70%</c:v>
                  </c:pt>
                  <c:pt idx="8">
                    <c:v>76%</c:v>
                  </c:pt>
                  <c:pt idx="9">
                    <c:v>78%</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74</c:v>
                </c:pt>
                <c:pt idx="1">
                  <c:v>67</c:v>
                </c:pt>
                <c:pt idx="2">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26</c:v>
                </c:pt>
                <c:pt idx="1">
                  <c:v>33</c:v>
                </c:pt>
                <c:pt idx="2">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23</c:v>
                </c:pt>
                <c:pt idx="1">
                  <c:v>35</c:v>
                </c:pt>
                <c:pt idx="2">
                  <c:v>43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0.42</c:v>
                </c:pt>
                <c:pt idx="1">
                  <c:v>0.47</c:v>
                </c:pt>
                <c:pt idx="2">
                  <c:v>0.5</c:v>
                </c:pt>
                <c:pt idx="3">
                  <c:v>0.5</c:v>
                </c:pt>
                <c:pt idx="4">
                  <c:v>0.5</c:v>
                </c:pt>
                <c:pt idx="5">
                  <c:v>0.51</c:v>
                </c:pt>
                <c:pt idx="6">
                  <c:v>0.52</c:v>
                </c:pt>
                <c:pt idx="7">
                  <c:v>0.52</c:v>
                </c:pt>
                <c:pt idx="8">
                  <c:v>0.52</c:v>
                </c:pt>
                <c:pt idx="9">
                  <c:v>0.53</c:v>
                </c:pt>
                <c:pt idx="10">
                  <c:v>0.53</c:v>
                </c:pt>
                <c:pt idx="11">
                  <c:v>0.53</c:v>
                </c:pt>
                <c:pt idx="12">
                  <c:v>0.54</c:v>
                </c:pt>
                <c:pt idx="13">
                  <c:v>0.56000000000000005</c:v>
                </c:pt>
                <c:pt idx="14">
                  <c:v>0.56000000000000005</c:v>
                </c:pt>
                <c:pt idx="15">
                  <c:v>0.56000000000000005</c:v>
                </c:pt>
                <c:pt idx="16">
                  <c:v>0.56000000000000005</c:v>
                </c:pt>
                <c:pt idx="17">
                  <c:v>0.56999999999999995</c:v>
                </c:pt>
                <c:pt idx="18">
                  <c:v>0.56999999999999995</c:v>
                </c:pt>
                <c:pt idx="19">
                  <c:v>0.59</c:v>
                </c:pt>
                <c:pt idx="20">
                  <c:v>0.59</c:v>
                </c:pt>
                <c:pt idx="21">
                  <c:v>0.6</c:v>
                </c:pt>
                <c:pt idx="22">
                  <c:v>0.6</c:v>
                </c:pt>
                <c:pt idx="23">
                  <c:v>0.6</c:v>
                </c:pt>
                <c:pt idx="24">
                  <c:v>0.6</c:v>
                </c:pt>
                <c:pt idx="25">
                  <c:v>0.61</c:v>
                </c:pt>
                <c:pt idx="26">
                  <c:v>0.63</c:v>
                </c:pt>
                <c:pt idx="27">
                  <c:v>0.65</c:v>
                </c:pt>
                <c:pt idx="28">
                  <c:v>0.65</c:v>
                </c:pt>
                <c:pt idx="29">
                  <c:v>0.68</c:v>
                </c:pt>
                <c:pt idx="30">
                  <c:v>0.69</c:v>
                </c:pt>
                <c:pt idx="31">
                  <c:v>0.74</c:v>
                </c:pt>
                <c:pt idx="32">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0.52</c:v>
                </c:pt>
                <c:pt idx="1">
                  <c:v>0.16</c:v>
                </c:pt>
                <c:pt idx="2">
                  <c:v>0.11</c:v>
                </c:pt>
                <c:pt idx="3">
                  <c:v>0.17</c:v>
                </c:pt>
                <c:pt idx="4">
                  <c:v>0.02</c:v>
                </c:pt>
                <c:pt idx="5">
                  <c:v>0.27</c:v>
                </c:pt>
                <c:pt idx="6">
                  <c:v>0.23</c:v>
                </c:pt>
                <c:pt idx="7">
                  <c:v>0.05</c:v>
                </c:pt>
                <c:pt idx="8">
                  <c:v>0.09</c:v>
                </c:pt>
                <c:pt idx="9">
                  <c:v>0.04</c:v>
                </c:pt>
                <c:pt idx="10">
                  <c:v>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57</c:v>
                </c:pt>
                <c:pt idx="1">
                  <c:v>64</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43</c:v>
                </c:pt>
                <c:pt idx="1">
                  <c:v>36</c:v>
                </c:pt>
                <c:pt idx="2">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47</c:v>
                </c:pt>
                <c:pt idx="1">
                  <c:v>53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58</c:v>
                </c:pt>
                <c:pt idx="2">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19</c:v>
                </c:pt>
                <c:pt idx="2">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154562818128599E-2"/>
          <c:y val="0.17963211497616083"/>
          <c:w val="0.52348761857123505"/>
          <c:h val="0.62917017637899797"/>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17</c:v>
                </c:pt>
                <c:pt idx="1">
                  <c:v>26</c:v>
                </c:pt>
                <c:pt idx="2">
                  <c:v>22</c:v>
                </c:pt>
                <c:pt idx="3">
                  <c:v>15</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6.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xml"/><Relationship Id="rId7" Type="http://schemas.openxmlformats.org/officeDocument/2006/relationships/chart" Target="../charts/chart5.xml"/><Relationship Id="rId12" Type="http://schemas.openxmlformats.org/officeDocument/2006/relationships/image" Target="../media/image11.svg"/><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4.xml"/><Relationship Id="rId11" Type="http://schemas.openxmlformats.org/officeDocument/2006/relationships/image" Target="../media/image10.png"/><Relationship Id="rId5" Type="http://schemas.openxmlformats.org/officeDocument/2006/relationships/chart" Target="../charts/chart3.xml"/><Relationship Id="rId10" Type="http://schemas.openxmlformats.org/officeDocument/2006/relationships/chart" Target="../charts/chart8.xml"/><Relationship Id="rId4" Type="http://schemas.openxmlformats.org/officeDocument/2006/relationships/chart" Target="../charts/chart2.xml"/><Relationship Id="rId9" Type="http://schemas.openxmlformats.org/officeDocument/2006/relationships/chart" Target="../charts/chart7.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2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5.xml"/><Relationship Id="rId7" Type="http://schemas.openxmlformats.org/officeDocument/2006/relationships/chart" Target="../charts/chart19.xml"/><Relationship Id="rId12" Type="http://schemas.openxmlformats.org/officeDocument/2006/relationships/image" Target="../media/image11.svg"/><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8.xml"/><Relationship Id="rId11" Type="http://schemas.openxmlformats.org/officeDocument/2006/relationships/image" Target="../media/image10.png"/><Relationship Id="rId5" Type="http://schemas.openxmlformats.org/officeDocument/2006/relationships/chart" Target="../charts/chart17.xml"/><Relationship Id="rId10" Type="http://schemas.openxmlformats.org/officeDocument/2006/relationships/chart" Target="../charts/chart22.xml"/><Relationship Id="rId4" Type="http://schemas.openxmlformats.org/officeDocument/2006/relationships/chart" Target="../charts/chart16.xml"/><Relationship Id="rId9" Type="http://schemas.openxmlformats.org/officeDocument/2006/relationships/chart" Target="../charts/chart21.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2.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27.xml"/><Relationship Id="rId7" Type="http://schemas.openxmlformats.org/officeDocument/2006/relationships/chart" Target="../charts/chart31.xml"/><Relationship Id="rId12" Type="http://schemas.openxmlformats.org/officeDocument/2006/relationships/image" Target="../media/image11.svg"/><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30.xml"/><Relationship Id="rId11" Type="http://schemas.openxmlformats.org/officeDocument/2006/relationships/image" Target="../media/image10.png"/><Relationship Id="rId5" Type="http://schemas.openxmlformats.org/officeDocument/2006/relationships/chart" Target="../charts/chart29.xml"/><Relationship Id="rId10" Type="http://schemas.openxmlformats.org/officeDocument/2006/relationships/chart" Target="../charts/chart34.xml"/><Relationship Id="rId4" Type="http://schemas.openxmlformats.org/officeDocument/2006/relationships/chart" Target="../charts/chart28.xml"/><Relationship Id="rId9" Type="http://schemas.openxmlformats.org/officeDocument/2006/relationships/chart" Target="../charts/chart33.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42.xml"/><Relationship Id="rId7" Type="http://schemas.openxmlformats.org/officeDocument/2006/relationships/chart" Target="../charts/chart46.xml"/><Relationship Id="rId12" Type="http://schemas.openxmlformats.org/officeDocument/2006/relationships/image" Target="../media/image11.sv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5.xml"/><Relationship Id="rId11" Type="http://schemas.openxmlformats.org/officeDocument/2006/relationships/image" Target="../media/image10.png"/><Relationship Id="rId5" Type="http://schemas.openxmlformats.org/officeDocument/2006/relationships/chart" Target="../charts/chart44.xml"/><Relationship Id="rId10" Type="http://schemas.openxmlformats.org/officeDocument/2006/relationships/chart" Target="../charts/chart49.xml"/><Relationship Id="rId4" Type="http://schemas.openxmlformats.org/officeDocument/2006/relationships/chart" Target="../charts/chart43.xml"/><Relationship Id="rId9" Type="http://schemas.openxmlformats.org/officeDocument/2006/relationships/chart" Target="../charts/chart48.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75.xml"/><Relationship Id="rId7" Type="http://schemas.openxmlformats.org/officeDocument/2006/relationships/chart" Target="../charts/chart79.xml"/><Relationship Id="rId12" Type="http://schemas.openxmlformats.org/officeDocument/2006/relationships/image" Target="../media/image11.svg"/><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8.xml"/><Relationship Id="rId11" Type="http://schemas.openxmlformats.org/officeDocument/2006/relationships/image" Target="../media/image10.png"/><Relationship Id="rId5" Type="http://schemas.openxmlformats.org/officeDocument/2006/relationships/chart" Target="../charts/chart77.xml"/><Relationship Id="rId10" Type="http://schemas.openxmlformats.org/officeDocument/2006/relationships/chart" Target="../charts/chart82.xml"/><Relationship Id="rId4" Type="http://schemas.openxmlformats.org/officeDocument/2006/relationships/chart" Target="../charts/chart76.xml"/><Relationship Id="rId9" Type="http://schemas.openxmlformats.org/officeDocument/2006/relationships/chart" Target="../charts/chart81.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6.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01.xml"/><Relationship Id="rId7" Type="http://schemas.openxmlformats.org/officeDocument/2006/relationships/chart" Target="../charts/chart105.xml"/><Relationship Id="rId12" Type="http://schemas.openxmlformats.org/officeDocument/2006/relationships/image" Target="../media/image11.svg"/><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4.xml"/><Relationship Id="rId11" Type="http://schemas.openxmlformats.org/officeDocument/2006/relationships/image" Target="../media/image10.png"/><Relationship Id="rId5" Type="http://schemas.openxmlformats.org/officeDocument/2006/relationships/chart" Target="../charts/chart103.xml"/><Relationship Id="rId10" Type="http://schemas.openxmlformats.org/officeDocument/2006/relationships/chart" Target="../charts/chart108.xml"/><Relationship Id="rId4" Type="http://schemas.openxmlformats.org/officeDocument/2006/relationships/chart" Target="../charts/chart102.xml"/><Relationship Id="rId9" Type="http://schemas.openxmlformats.org/officeDocument/2006/relationships/chart" Target="../charts/chart107.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9.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14.xml"/><Relationship Id="rId7" Type="http://schemas.openxmlformats.org/officeDocument/2006/relationships/chart" Target="../charts/chart118.xml"/><Relationship Id="rId12" Type="http://schemas.openxmlformats.org/officeDocument/2006/relationships/image" Target="../media/image11.svg"/><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7.xml"/><Relationship Id="rId11" Type="http://schemas.openxmlformats.org/officeDocument/2006/relationships/image" Target="../media/image10.png"/><Relationship Id="rId5" Type="http://schemas.openxmlformats.org/officeDocument/2006/relationships/chart" Target="../charts/chart116.xml"/><Relationship Id="rId10" Type="http://schemas.openxmlformats.org/officeDocument/2006/relationships/chart" Target="../charts/chart121.xml"/><Relationship Id="rId4" Type="http://schemas.openxmlformats.org/officeDocument/2006/relationships/chart" Target="../charts/chart115.xml"/><Relationship Id="rId9" Type="http://schemas.openxmlformats.org/officeDocument/2006/relationships/chart" Target="../charts/chart120.xml"/></Relationships>
</file>

<file path=ppt/slides/_rels/slide37.xml.rels><?xml version="1.0" encoding="UTF-8" standalone="yes"?>
<Relationships xmlns="http://schemas.openxmlformats.org/package/2006/relationships"><Relationship Id="rId8" Type="http://schemas.openxmlformats.org/officeDocument/2006/relationships/chart" Target="../charts/chart12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22.xml"/><Relationship Id="rId7" Type="http://schemas.openxmlformats.org/officeDocument/2006/relationships/chart" Target="../charts/chart126.xml"/><Relationship Id="rId12" Type="http://schemas.openxmlformats.org/officeDocument/2006/relationships/image" Target="../media/image11.svg"/><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5.xml"/><Relationship Id="rId11" Type="http://schemas.openxmlformats.org/officeDocument/2006/relationships/image" Target="../media/image10.png"/><Relationship Id="rId5" Type="http://schemas.openxmlformats.org/officeDocument/2006/relationships/chart" Target="../charts/chart124.xml"/><Relationship Id="rId10" Type="http://schemas.openxmlformats.org/officeDocument/2006/relationships/chart" Target="../charts/chart129.xml"/><Relationship Id="rId4" Type="http://schemas.openxmlformats.org/officeDocument/2006/relationships/chart" Target="../charts/chart123.xml"/><Relationship Id="rId9" Type="http://schemas.openxmlformats.org/officeDocument/2006/relationships/chart" Target="../charts/chart128.xml"/></Relationships>
</file>

<file path=ppt/slides/_rels/slide38.xml.rels><?xml version="1.0" encoding="UTF-8" standalone="yes"?>
<Relationships xmlns="http://schemas.openxmlformats.org/package/2006/relationships"><Relationship Id="rId8" Type="http://schemas.openxmlformats.org/officeDocument/2006/relationships/chart" Target="../charts/chart135.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30.xml"/><Relationship Id="rId7" Type="http://schemas.openxmlformats.org/officeDocument/2006/relationships/chart" Target="../charts/chart134.xml"/><Relationship Id="rId12" Type="http://schemas.openxmlformats.org/officeDocument/2006/relationships/image" Target="../media/image11.svg"/><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3.xml"/><Relationship Id="rId11" Type="http://schemas.openxmlformats.org/officeDocument/2006/relationships/image" Target="../media/image10.png"/><Relationship Id="rId5" Type="http://schemas.openxmlformats.org/officeDocument/2006/relationships/chart" Target="../charts/chart132.xml"/><Relationship Id="rId10" Type="http://schemas.openxmlformats.org/officeDocument/2006/relationships/chart" Target="../charts/chart137.xml"/><Relationship Id="rId4" Type="http://schemas.openxmlformats.org/officeDocument/2006/relationships/chart" Target="../charts/chart131.xml"/><Relationship Id="rId9" Type="http://schemas.openxmlformats.org/officeDocument/2006/relationships/chart" Target="../charts/chart136.xml"/></Relationships>
</file>

<file path=ppt/slides/_rels/slide39.xml.rels><?xml version="1.0" encoding="UTF-8" standalone="yes"?>
<Relationships xmlns="http://schemas.openxmlformats.org/package/2006/relationships"><Relationship Id="rId8" Type="http://schemas.openxmlformats.org/officeDocument/2006/relationships/chart" Target="../charts/chart143.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38.xml"/><Relationship Id="rId7" Type="http://schemas.openxmlformats.org/officeDocument/2006/relationships/chart" Target="../charts/chart142.xml"/><Relationship Id="rId12" Type="http://schemas.openxmlformats.org/officeDocument/2006/relationships/image" Target="../media/image11.svg"/><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1.xml"/><Relationship Id="rId11" Type="http://schemas.openxmlformats.org/officeDocument/2006/relationships/image" Target="../media/image10.png"/><Relationship Id="rId5" Type="http://schemas.openxmlformats.org/officeDocument/2006/relationships/chart" Target="../charts/chart140.xml"/><Relationship Id="rId10" Type="http://schemas.openxmlformats.org/officeDocument/2006/relationships/chart" Target="../charts/chart145.xml"/><Relationship Id="rId4" Type="http://schemas.openxmlformats.org/officeDocument/2006/relationships/chart" Target="../charts/chart139.xml"/><Relationship Id="rId9" Type="http://schemas.openxmlformats.org/officeDocument/2006/relationships/chart" Target="../charts/chart144.xml"/></Relationships>
</file>

<file path=ppt/slides/_rels/slide40.xml.rels><?xml version="1.0" encoding="UTF-8" standalone="yes"?>
<Relationships xmlns="http://schemas.openxmlformats.org/package/2006/relationships"><Relationship Id="rId8" Type="http://schemas.openxmlformats.org/officeDocument/2006/relationships/chart" Target="../charts/chart151.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46.xml"/><Relationship Id="rId7" Type="http://schemas.openxmlformats.org/officeDocument/2006/relationships/chart" Target="../charts/chart150.xml"/><Relationship Id="rId12" Type="http://schemas.openxmlformats.org/officeDocument/2006/relationships/image" Target="../media/image11.svg"/><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9.xml"/><Relationship Id="rId11" Type="http://schemas.openxmlformats.org/officeDocument/2006/relationships/image" Target="../media/image10.png"/><Relationship Id="rId5" Type="http://schemas.openxmlformats.org/officeDocument/2006/relationships/chart" Target="../charts/chart148.xml"/><Relationship Id="rId10" Type="http://schemas.openxmlformats.org/officeDocument/2006/relationships/chart" Target="../charts/chart153.xml"/><Relationship Id="rId4" Type="http://schemas.openxmlformats.org/officeDocument/2006/relationships/chart" Target="../charts/chart147.xml"/><Relationship Id="rId9" Type="http://schemas.openxmlformats.org/officeDocument/2006/relationships/chart" Target="../charts/chart152.xml"/></Relationships>
</file>

<file path=ppt/slides/_rels/slide41.xml.rels><?xml version="1.0" encoding="UTF-8" standalone="yes"?>
<Relationships xmlns="http://schemas.openxmlformats.org/package/2006/relationships"><Relationship Id="rId8" Type="http://schemas.openxmlformats.org/officeDocument/2006/relationships/chart" Target="../charts/chart159.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54.xml"/><Relationship Id="rId7" Type="http://schemas.openxmlformats.org/officeDocument/2006/relationships/chart" Target="../charts/chart158.xml"/><Relationship Id="rId12" Type="http://schemas.openxmlformats.org/officeDocument/2006/relationships/image" Target="../media/image11.svg"/><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7.xml"/><Relationship Id="rId11" Type="http://schemas.openxmlformats.org/officeDocument/2006/relationships/image" Target="../media/image10.png"/><Relationship Id="rId5" Type="http://schemas.openxmlformats.org/officeDocument/2006/relationships/chart" Target="../charts/chart156.xml"/><Relationship Id="rId10" Type="http://schemas.openxmlformats.org/officeDocument/2006/relationships/chart" Target="../charts/chart161.xml"/><Relationship Id="rId4" Type="http://schemas.openxmlformats.org/officeDocument/2006/relationships/chart" Target="../charts/chart155.xml"/><Relationship Id="rId9" Type="http://schemas.openxmlformats.org/officeDocument/2006/relationships/chart" Target="../charts/chart160.xml"/></Relationships>
</file>

<file path=ppt/slides/_rels/slide42.xml.rels><?xml version="1.0" encoding="UTF-8" standalone="yes"?>
<Relationships xmlns="http://schemas.openxmlformats.org/package/2006/relationships"><Relationship Id="rId8" Type="http://schemas.openxmlformats.org/officeDocument/2006/relationships/chart" Target="../charts/chart16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62.xml"/><Relationship Id="rId7" Type="http://schemas.openxmlformats.org/officeDocument/2006/relationships/chart" Target="../charts/chart166.xml"/><Relationship Id="rId12" Type="http://schemas.openxmlformats.org/officeDocument/2006/relationships/image" Target="../media/image11.svg"/><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5.xml"/><Relationship Id="rId11" Type="http://schemas.openxmlformats.org/officeDocument/2006/relationships/image" Target="../media/image10.png"/><Relationship Id="rId5" Type="http://schemas.openxmlformats.org/officeDocument/2006/relationships/chart" Target="../charts/chart164.xml"/><Relationship Id="rId10" Type="http://schemas.openxmlformats.org/officeDocument/2006/relationships/chart" Target="../charts/chart169.xml"/><Relationship Id="rId4" Type="http://schemas.openxmlformats.org/officeDocument/2006/relationships/chart" Target="../charts/chart163.xml"/><Relationship Id="rId9" Type="http://schemas.openxmlformats.org/officeDocument/2006/relationships/chart" Target="../charts/chart168.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85.xml"/><Relationship Id="rId7" Type="http://schemas.openxmlformats.org/officeDocument/2006/relationships/chart" Target="../charts/chart189.xml"/><Relationship Id="rId12" Type="http://schemas.openxmlformats.org/officeDocument/2006/relationships/image" Target="../media/image11.svg"/><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8.xml"/><Relationship Id="rId11" Type="http://schemas.openxmlformats.org/officeDocument/2006/relationships/image" Target="../media/image10.png"/><Relationship Id="rId5" Type="http://schemas.openxmlformats.org/officeDocument/2006/relationships/chart" Target="../charts/chart187.xml"/><Relationship Id="rId10" Type="http://schemas.openxmlformats.org/officeDocument/2006/relationships/chart" Target="../charts/chart192.xml"/><Relationship Id="rId4" Type="http://schemas.openxmlformats.org/officeDocument/2006/relationships/chart" Target="../charts/chart186.xml"/><Relationship Id="rId9" Type="http://schemas.openxmlformats.org/officeDocument/2006/relationships/chart" Target="../charts/chart191.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hyperlink" Target="https://digital.nhs.uk/services/organisation-data-service/integrated-care-boards" TargetMode="External"/><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203.xml"/><Relationship Id="rId7" Type="http://schemas.openxmlformats.org/officeDocument/2006/relationships/chart" Target="../charts/chart207.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6.xml"/><Relationship Id="rId5" Type="http://schemas.openxmlformats.org/officeDocument/2006/relationships/chart" Target="../charts/chart205.xml"/><Relationship Id="rId10" Type="http://schemas.openxmlformats.org/officeDocument/2006/relationships/hyperlink" Target="https://digital.nhs.uk/services/organisation-data-service/integrated-care-boards" TargetMode="External"/><Relationship Id="rId4" Type="http://schemas.openxmlformats.org/officeDocument/2006/relationships/chart" Target="../charts/chart204.xml"/><Relationship Id="rId9"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18265" y="1851547"/>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Birmingham and Solihull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AA006CB2-9A40-FB64-994C-B1ED1DDAFF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770537"/>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Birmingham and Solihull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Birmingham and Solihull Integrated Care System, 98,146</a:t>
            </a:r>
            <a:r>
              <a:rPr lang="en-GB" sz="1600" dirty="0"/>
              <a:t> questionnaires were sent out, and </a:t>
            </a:r>
            <a:r>
              <a:rPr lang="en-GB" sz="1600" b="1" dirty="0">
                <a:solidFill>
                  <a:srgbClr val="005EB8"/>
                </a:solidFill>
              </a:rPr>
              <a:t>19,666</a:t>
            </a:r>
            <a:r>
              <a:rPr lang="en-GB" sz="1600" dirty="0"/>
              <a:t> were returned completed. This represents a response rate of </a:t>
            </a:r>
            <a:r>
              <a:rPr lang="en-GB" sz="1600" b="1" dirty="0">
                <a:solidFill>
                  <a:srgbClr val="005EB8"/>
                </a:solidFill>
              </a:rPr>
              <a:t>20%</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effectLst/>
                <a:ea typeface="Calibri" panose="020F0502020204030204" pitchFamily="34" charset="0"/>
              </a:rPr>
              <a:t>The ICS presented in this slide pack has had a boundary change as noted by NHS Digital on the following page ‘</a:t>
            </a:r>
            <a:r>
              <a:rPr lang="en-GB" sz="1600" u="sng" dirty="0">
                <a:solidFill>
                  <a:srgbClr val="0563C1"/>
                </a:solidFill>
                <a:effectLst/>
                <a:ea typeface="Calibri" panose="020F0502020204030204" pitchFamily="34" charset="0"/>
                <a:hlinkClick r:id="rId3"/>
              </a:rPr>
              <a:t>Integrated Care Boards - NHS Digital</a:t>
            </a:r>
            <a:r>
              <a:rPr lang="en-GB" sz="1600" u="sng" dirty="0">
                <a:solidFill>
                  <a:srgbClr val="0563C1"/>
                </a:solidFill>
                <a:effectLst/>
                <a:ea typeface="Calibri" panose="020F0502020204030204" pitchFamily="34" charset="0"/>
              </a:rPr>
              <a:t>’</a:t>
            </a:r>
            <a:r>
              <a:rPr lang="en-GB" sz="1600" u="none" strike="noStrike" dirty="0">
                <a:solidFill>
                  <a:srgbClr val="0563C1"/>
                </a:solidFill>
                <a:effectLst/>
                <a:ea typeface="Calibri" panose="020F0502020204030204" pitchFamily="34" charset="0"/>
              </a:rPr>
              <a:t>. </a:t>
            </a:r>
            <a:r>
              <a:rPr lang="en-GB" sz="1600" dirty="0">
                <a:effectLst/>
                <a:ea typeface="Calibri" panose="020F0502020204030204" pitchFamily="34" charset="0"/>
              </a:rPr>
              <a:t>Please bear this in mind when comparing the latest 2022 results </a:t>
            </a:r>
            <a:r>
              <a:rPr lang="en-GB" sz="1600" dirty="0">
                <a:ea typeface="Calibri" panose="020F0502020204030204" pitchFamily="34" charset="0"/>
              </a:rPr>
              <a:t>with</a:t>
            </a:r>
            <a:r>
              <a:rPr lang="en-GB" sz="1600" dirty="0">
                <a:effectLst/>
                <a:ea typeface="Calibri" panose="020F0502020204030204" pitchFamily="34" charset="0"/>
              </a:rPr>
              <a:t> previous years.</a:t>
            </a:r>
            <a:endParaRPr lang="en-GB" sz="1600" dirty="0"/>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4"/>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3524042"/>
          </a:xfrm>
          <a:prstGeom prst="rect">
            <a:avLst/>
          </a:prstGeom>
        </p:spPr>
        <p:txBody>
          <a:bodyPr wrap="square">
            <a:spAutoFit/>
          </a:bodyPr>
          <a:lstStyle/>
          <a:p>
            <a:r>
              <a:rPr lang="en-GB" sz="1600" dirty="0"/>
              <a:t>The data in this slide pack can be used and interpreted to help to improve GP services, in the following ways:</a:t>
            </a:r>
          </a:p>
          <a:p>
            <a:endParaRPr lang="en-GB" sz="1600" dirty="0"/>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an ICS against the national result</a:t>
            </a:r>
            <a:r>
              <a:rPr lang="en-GB" sz="1600"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sz="1600" b="1" dirty="0">
                <a:solidFill>
                  <a:srgbClr val="005EB8"/>
                </a:solidFill>
              </a:rPr>
              <a:t>Analysing trends in an ICS’s results over time</a:t>
            </a:r>
            <a:r>
              <a:rPr lang="en-GB" sz="1600"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PCN’s results within an ICS area</a:t>
            </a:r>
            <a:r>
              <a:rPr lang="en-GB" sz="1600"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sz="1600" dirty="0"/>
          </a:p>
          <a:p>
            <a:r>
              <a:rPr lang="en-GB" sz="1600" dirty="0"/>
              <a:t>An interactive report providing more detail at PCN level can be found here: </a:t>
            </a:r>
            <a:r>
              <a:rPr lang="en-GB" sz="1600" dirty="0">
                <a:hlinkClick r:id="rId3"/>
              </a:rPr>
              <a:t>https://www.gp-patient.co.uk/pcn-report</a:t>
            </a:r>
            <a:r>
              <a:rPr lang="en-GB" sz="1600"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4809253"/>
            <a:ext cx="11007488" cy="191847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a:p>
            <a:pPr>
              <a:lnSpc>
                <a:spcPct val="100000"/>
              </a:lnSpc>
              <a:spcBef>
                <a:spcPts val="200"/>
              </a:spcBef>
              <a:spcAft>
                <a:spcPts val="200"/>
              </a:spcAft>
              <a:buClr>
                <a:srgbClr val="005EB8"/>
              </a:buClr>
              <a:buSzPct val="150000"/>
            </a:pPr>
            <a:endParaRPr lang="en-GB" sz="1400" dirty="0"/>
          </a:p>
          <a:p>
            <a:pPr>
              <a:tabLst>
                <a:tab pos="457200" algn="l"/>
              </a:tabLst>
            </a:pPr>
            <a:r>
              <a:rPr lang="en-GB" sz="1400" dirty="0"/>
              <a:t>This report contains SWB Modality PCN, which includes practices that are based in Black Country Integrated Care System. All practices within that </a:t>
            </a:r>
            <a:r>
              <a:rPr lang="en-GB" sz="1400" dirty="0" err="1"/>
              <a:t>PCN</a:t>
            </a:r>
            <a:r>
              <a:rPr lang="en-GB" sz="1400" dirty="0"/>
              <a:t> are included in this report where the </a:t>
            </a:r>
            <a:r>
              <a:rPr lang="en-GB" sz="1400" dirty="0" err="1"/>
              <a:t>PCN</a:t>
            </a:r>
            <a:r>
              <a:rPr lang="en-GB" sz="1400" dirty="0"/>
              <a:t> results are mentioned, but these practices are not included in the overall ICS results.</a:t>
            </a:r>
          </a:p>
          <a:p>
            <a:pPr>
              <a:lnSpc>
                <a:spcPct val="100000"/>
              </a:lnSpc>
              <a:spcBef>
                <a:spcPts val="200"/>
              </a:spcBef>
              <a:spcAft>
                <a:spcPts val="200"/>
              </a:spcAft>
              <a:buClr>
                <a:srgbClr val="005EB8"/>
              </a:buClr>
              <a:buSzPct val="150000"/>
            </a:pPr>
            <a:endParaRPr lang="en-GB" sz="1400" dirty="0"/>
          </a:p>
        </p:txBody>
      </p:sp>
    </p:spTree>
    <p:extLst>
      <p:ext uri="{BB962C8B-B14F-4D97-AF65-F5344CB8AC3E}">
        <p14:creationId xmlns:p14="http://schemas.microsoft.com/office/powerpoint/2010/main" val="1322401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342900" indent="-342900">
              <a:lnSpc>
                <a:spcPct val="100000"/>
              </a:lnSpc>
              <a:buClr>
                <a:srgbClr val="005EB8"/>
              </a:buClr>
              <a:buSzPct val="150000"/>
              <a:buFont typeface="Arial" panose="020B0604020202020204" pitchFamily="34" charset="0"/>
              <a:buChar char="•"/>
            </a:pPr>
            <a:r>
              <a:rPr lang="en-GB" sz="1400" dirty="0"/>
              <a:t>The</a:t>
            </a:r>
            <a:r>
              <a:rPr lang="en-GB" sz="1400" dirty="0">
                <a:effectLst/>
                <a:ea typeface="Calibri" panose="020F0502020204030204" pitchFamily="34" charset="0"/>
              </a:rPr>
              <a:t> ICS presented in this slide pack has had a boundary change as noted by NHS Digital on the following page ‘</a:t>
            </a:r>
            <a:r>
              <a:rPr lang="en-GB" sz="1400" u="sng" dirty="0">
                <a:solidFill>
                  <a:srgbClr val="0563C1"/>
                </a:solidFill>
                <a:effectLst/>
                <a:ea typeface="Calibri" panose="020F0502020204030204" pitchFamily="34" charset="0"/>
                <a:hlinkClick r:id="rId3"/>
              </a:rPr>
              <a:t>Integrated Care Boards - NHS Digital</a:t>
            </a:r>
            <a:r>
              <a:rPr lang="en-GB" sz="1400" u="sng" dirty="0">
                <a:solidFill>
                  <a:srgbClr val="0563C1"/>
                </a:solidFill>
                <a:effectLst/>
                <a:ea typeface="Calibri" panose="020F0502020204030204" pitchFamily="34" charset="0"/>
              </a:rPr>
              <a:t>’</a:t>
            </a:r>
            <a:r>
              <a:rPr lang="en-GB" sz="1400" u="none" strike="noStrike" dirty="0">
                <a:solidFill>
                  <a:srgbClr val="0563C1"/>
                </a:solidFill>
                <a:effectLst/>
                <a:ea typeface="Calibri" panose="020F0502020204030204" pitchFamily="34" charset="0"/>
              </a:rPr>
              <a:t>. </a:t>
            </a:r>
            <a:r>
              <a:rPr lang="en-GB" sz="1400" dirty="0">
                <a:effectLst/>
                <a:ea typeface="Calibri" panose="020F0502020204030204" pitchFamily="34" charset="0"/>
              </a:rPr>
              <a:t>Please bear this in mind when comparing the latest 2022 results </a:t>
            </a:r>
            <a:r>
              <a:rPr lang="en-GB" sz="1400" dirty="0">
                <a:ea typeface="Calibri" panose="020F0502020204030204" pitchFamily="34" charset="0"/>
              </a:rPr>
              <a:t>with</a:t>
            </a:r>
            <a:r>
              <a:rPr lang="en-GB" sz="1400" dirty="0">
                <a:effectLst/>
                <a:ea typeface="Calibri" panose="020F0502020204030204" pitchFamily="34" charset="0"/>
              </a:rPr>
              <a:t> previous years.</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2112343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EE986D35-3745-CCDF-2F00-51BE4C0A8C2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5733201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5963338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7510227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102439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097365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679415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97757248"/>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(709,235); ICS 2022 (19,349); ICS 2021 (18,208); ICS 2020 (15,496); PCN bases range from 147 to 1,273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1877062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8128015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92320933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46144518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65814862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37DEF1B2-7B25-432A-D056-CCFFC7F7F64A}"/>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808498" y="5583682"/>
            <a:ext cx="253279" cy="253279"/>
          </a:xfrm>
          <a:prstGeom prst="rect">
            <a:avLst/>
          </a:prstGeom>
        </p:spPr>
      </p:pic>
      <p:sp>
        <p:nvSpPr>
          <p:cNvPr id="33" name="Rectangle 32">
            <a:extLst>
              <a:ext uri="{FF2B5EF4-FFF2-40B4-BE49-F238E27FC236}">
                <a16:creationId xmlns:a16="http://schemas.microsoft.com/office/drawing/2014/main" id="{69A46FE9-193F-D12E-7570-68DBDA31A016}"/>
              </a:ext>
            </a:extLst>
          </p:cNvPr>
          <p:cNvSpPr/>
          <p:nvPr/>
        </p:nvSpPr>
        <p:spPr>
          <a:xfrm>
            <a:off x="9061777" y="5544060"/>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7" name="TextBox 36">
            <a:extLst>
              <a:ext uri="{FF2B5EF4-FFF2-40B4-BE49-F238E27FC236}">
                <a16:creationId xmlns:a16="http://schemas.microsoft.com/office/drawing/2014/main" id="{A8E890C0-ED8C-FBA0-2806-A470464381EC}"/>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179847284"/>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79371186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863908995"/>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All those completing a questionnaire: ICS bases range from 6,015 to 44,352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60262104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9541553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86375864"/>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BIRMINGHAM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SUTTON GROUP PRACTICE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BIRMINGHAM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476200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173876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(709,235); ICS (19,349); PCN bases range from 147 to 1,273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12832706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6299662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2243D1C-4C45-D8A7-28CE-E0A2A09EC14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7265014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9677203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4019306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543185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119011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630015234"/>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(687,159); ICS 2022 (18,969); ICS 2021 (17,801); ICS 2020 (15,481); PCN bases range from 138 to 1,251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9887820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9270797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5833949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08714313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040409339"/>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99004798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56112799-D182-9D7A-20F1-C08B53A249F3}"/>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787498" y="5592990"/>
            <a:ext cx="253279" cy="253279"/>
          </a:xfrm>
          <a:prstGeom prst="rect">
            <a:avLst/>
          </a:prstGeom>
        </p:spPr>
      </p:pic>
      <p:sp>
        <p:nvSpPr>
          <p:cNvPr id="36" name="Rectangle 35">
            <a:extLst>
              <a:ext uri="{FF2B5EF4-FFF2-40B4-BE49-F238E27FC236}">
                <a16:creationId xmlns:a16="http://schemas.microsoft.com/office/drawing/2014/main" id="{D81887B1-44CD-379A-2010-F9CB80BFC515}"/>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41B1D7A1-E14B-CF31-00B3-E9767EAE2EC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043046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7016035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07190733"/>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BORDESLEY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3868749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593369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0403202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(687,159); ICS (18,969); PCN bases range from 138 to 1,251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267274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8450171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165979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973207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87783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127993342"/>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(18,808); ICS 2021 (17,874); ICS 2020 (15,684);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138 to 1,233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8715115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3446916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6031714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62627654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04384233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507237356"/>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F443A3E4-0283-53F7-9C5C-D58BB87363A4}"/>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918051" y="5582625"/>
            <a:ext cx="253279" cy="253279"/>
          </a:xfrm>
          <a:prstGeom prst="rect">
            <a:avLst/>
          </a:prstGeom>
        </p:spPr>
      </p:pic>
      <p:sp>
        <p:nvSpPr>
          <p:cNvPr id="36" name="Rectangle 35">
            <a:extLst>
              <a:ext uri="{FF2B5EF4-FFF2-40B4-BE49-F238E27FC236}">
                <a16:creationId xmlns:a16="http://schemas.microsoft.com/office/drawing/2014/main" id="{092898F0-BB1D-DBB0-759B-66370D90A501}"/>
              </a:ext>
            </a:extLst>
          </p:cNvPr>
          <p:cNvSpPr/>
          <p:nvPr/>
        </p:nvSpPr>
        <p:spPr>
          <a:xfrm>
            <a:off x="9171330" y="5547167"/>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6AB1CEE6-E8BD-70B7-5B78-49D94A8A27D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321764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0670025"/>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BIRMINGHAM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090848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60286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0444104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30A6D452-991A-DAC7-FC14-6ABD41FE710F}"/>
              </a:ext>
            </a:extLst>
          </p:cNvPr>
          <p:cNvGraphicFramePr>
            <a:graphicFrameLocks noGrp="1"/>
          </p:cNvGraphicFramePr>
          <p:nvPr>
            <p:extLst>
              <p:ext uri="{D42A27DB-BD31-4B8C-83A1-F6EECF244321}">
                <p14:modId xmlns:p14="http://schemas.microsoft.com/office/powerpoint/2010/main" val="931483388"/>
              </p:ext>
            </p:extLst>
          </p:nvPr>
        </p:nvGraphicFramePr>
        <p:xfrm>
          <a:off x="545473" y="5712665"/>
          <a:ext cx="8200333" cy="198120"/>
        </p:xfrm>
        <a:graphic>
          <a:graphicData uri="http://schemas.openxmlformats.org/drawingml/2006/table">
            <a:tbl>
              <a:tblPr firstRow="1" bandRow="1">
                <a:tableStyleId>{5C22544A-7EE6-4342-B048-85BDC9FD1C3A}</a:tableStyleId>
              </a:tblPr>
              <a:tblGrid>
                <a:gridCol w="820033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(18,808);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138 to 1,233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4CD964B-32A0-91A5-440A-670D8FDB9C4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4209213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87706594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(706,605); ICS 2022 (19,251); PCN bases range from 146 to 1,268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21656654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497385944"/>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2464340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3211790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853135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114460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43033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6245115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(381,986); ICS 2022 (9,614); ICS 2021 (7,803); ICS 2020 (5,533); PCN bases range from 61 to 552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202983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248260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2585495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04474029"/>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7328103"/>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01265476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(43%).</a:t>
            </a:r>
          </a:p>
        </p:txBody>
      </p:sp>
      <p:pic>
        <p:nvPicPr>
          <p:cNvPr id="41" name="Graphic 40" descr="Information with solid fill">
            <a:extLst>
              <a:ext uri="{FF2B5EF4-FFF2-40B4-BE49-F238E27FC236}">
                <a16:creationId xmlns:a16="http://schemas.microsoft.com/office/drawing/2014/main" id="{436265F9-0767-DF0B-F947-9A4A446C4C6C}"/>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942153" y="5562625"/>
            <a:ext cx="253279" cy="253279"/>
          </a:xfrm>
          <a:prstGeom prst="rect">
            <a:avLst/>
          </a:prstGeom>
        </p:spPr>
      </p:pic>
      <p:sp>
        <p:nvSpPr>
          <p:cNvPr id="42" name="Rectangle 41">
            <a:extLst>
              <a:ext uri="{FF2B5EF4-FFF2-40B4-BE49-F238E27FC236}">
                <a16:creationId xmlns:a16="http://schemas.microsoft.com/office/drawing/2014/main" id="{5C64BD64-147D-669E-73A4-C1D598AB8651}"/>
              </a:ext>
            </a:extLst>
          </p:cNvPr>
          <p:cNvSpPr/>
          <p:nvPr/>
        </p:nvSpPr>
        <p:spPr>
          <a:xfrm>
            <a:off x="9195432" y="5527167"/>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3" name="TextBox 42">
            <a:extLst>
              <a:ext uri="{FF2B5EF4-FFF2-40B4-BE49-F238E27FC236}">
                <a16:creationId xmlns:a16="http://schemas.microsoft.com/office/drawing/2014/main" id="{8DD73B8A-41BC-79BF-1C5F-EFB22690CC5C}"/>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614854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36853881"/>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SOLIHULL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GPS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SUTTON GROUP PRACTICE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HARBORNE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1472304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929019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5486810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(381,986); ICS 2022 (9,614); PCN bases range from 61 to 552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8958901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CAF9F03-D94C-CDC7-6EC2-1AADD17448D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976207099"/>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540465879"/>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60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525097920"/>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30485242"/>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580958506"/>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(14,717); PCN bases range from 109 to 930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852193189"/>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9958265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8820008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24427854"/>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5750130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39411792"/>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2713077"/>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SOLIHULL SOUTH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WASHWOOD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BORDESLEY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8856811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701726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79926495"/>
              </p:ext>
            </p:extLst>
          </p:nvPr>
        </p:nvGraphicFramePr>
        <p:xfrm>
          <a:off x="450000" y="5672571"/>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(14,717); </a:t>
                      </a:r>
                      <a:r>
                        <a:rPr lang="en-GB" sz="700" b="0" dirty="0" err="1">
                          <a:solidFill>
                            <a:schemeClr val="tx1"/>
                          </a:solidFill>
                        </a:rPr>
                        <a:t>PCN</a:t>
                      </a:r>
                      <a:r>
                        <a:rPr lang="en-GB" sz="700" b="0" dirty="0">
                          <a:solidFill>
                            <a:schemeClr val="tx1"/>
                          </a:solidFill>
                        </a:rPr>
                        <a:t> bases range from 109 to 930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80774507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591581567"/>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884222594"/>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84033768"/>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(15,687); PCN bases range from 101 to 1,036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307868234"/>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688334606"/>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1914592332"/>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549525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4668029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1265688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829612683"/>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(16%)</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379615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28473346"/>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SWB I3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MMP CENTRAL AND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QUINTON AND HARBORNE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090956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207223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01561607"/>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(594,163); ICS 2022 (15,687); PCN bases range from 101 to 1,036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59663302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24422119"/>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(3,111)</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14986083"/>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46484979"/>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47907980"/>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8910003"/>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58914780"/>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4081110472"/>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(667,699); ICS 2022 (18,311); ICS 2021 (16,730); ICS 2020 (14,628); PCN bases range from 139 to 1,199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31485910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0622916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8858265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28475684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82283646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82064771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76627D18-8BB7-121D-152A-C3391B92F4A6}"/>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10344" y="5545650"/>
            <a:ext cx="253279" cy="253279"/>
          </a:xfrm>
          <a:prstGeom prst="rect">
            <a:avLst/>
          </a:prstGeom>
        </p:spPr>
      </p:pic>
      <p:sp>
        <p:nvSpPr>
          <p:cNvPr id="36" name="Rectangle 35">
            <a:extLst>
              <a:ext uri="{FF2B5EF4-FFF2-40B4-BE49-F238E27FC236}">
                <a16:creationId xmlns:a16="http://schemas.microsoft.com/office/drawing/2014/main" id="{B0DEF80B-3243-0B68-99EF-A55E19A34D57}"/>
              </a:ext>
            </a:extLst>
          </p:cNvPr>
          <p:cNvSpPr/>
          <p:nvPr/>
        </p:nvSpPr>
        <p:spPr>
          <a:xfrm>
            <a:off x="9263623" y="5510192"/>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162EF5A0-09AA-DAC5-45BE-AA229DA0F55A}"/>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713106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957265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18832144"/>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WASHWOOD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SMARTCARE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BIRMINGHAM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9697263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08683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89687076"/>
              </p:ext>
            </p:extLst>
          </p:nvPr>
        </p:nvGraphicFramePr>
        <p:xfrm>
          <a:off x="532734"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(18,311); </a:t>
                      </a:r>
                      <a:r>
                        <a:rPr lang="en-GB" sz="700" b="0" dirty="0" err="1">
                          <a:solidFill>
                            <a:schemeClr val="tx1"/>
                          </a:solidFill>
                        </a:rPr>
                        <a:t>PCN</a:t>
                      </a:r>
                      <a:r>
                        <a:rPr lang="en-GB" sz="700" b="0" dirty="0">
                          <a:solidFill>
                            <a:schemeClr val="tx1"/>
                          </a:solidFill>
                        </a:rPr>
                        <a:t> bases range from 139 to 1,199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71565968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13454634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688367358"/>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384637729"/>
              </p:ext>
            </p:extLst>
          </p:nvPr>
        </p:nvGraphicFramePr>
        <p:xfrm>
          <a:off x="800599" y="5584407"/>
          <a:ext cx="9398478" cy="273543"/>
        </p:xfrm>
        <a:graphic>
          <a:graphicData uri="http://schemas.openxmlformats.org/drawingml/2006/table">
            <a:tbl>
              <a:tblPr firstRow="1" bandRow="1">
                <a:tableStyleId>{5C22544A-7EE6-4342-B048-85BDC9FD1C3A}</a:tableStyleId>
              </a:tblPr>
              <a:tblGrid>
                <a:gridCol w="939847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(18,091); </a:t>
                      </a:r>
                      <a:r>
                        <a:rPr lang="en-GB" sz="800" b="0" dirty="0" err="1">
                          <a:solidFill>
                            <a:schemeClr val="tx1"/>
                          </a:solidFill>
                        </a:rPr>
                        <a:t>PCN</a:t>
                      </a:r>
                      <a:r>
                        <a:rPr lang="en-GB" sz="800" b="0" dirty="0">
                          <a:solidFill>
                            <a:schemeClr val="tx1"/>
                          </a:solidFill>
                        </a:rPr>
                        <a:t> bases range from 140 to 1,183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82746194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89251883"/>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57712377"/>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46509634"/>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2839573"/>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63191321"/>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745922355"/>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(17,314); PCN bases range from 136 to 1,131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29302631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312954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4994461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919442508"/>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634709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2453195"/>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BIRMINGHAM EAST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GPS HEALTHCARE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825659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810948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11597048"/>
              </p:ext>
            </p:extLst>
          </p:nvPr>
        </p:nvGraphicFramePr>
        <p:xfrm>
          <a:off x="545472" y="5659437"/>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(17,314); </a:t>
                      </a:r>
                      <a:r>
                        <a:rPr lang="en-GB" sz="700" b="0" dirty="0" err="1">
                          <a:solidFill>
                            <a:schemeClr val="tx1"/>
                          </a:solidFill>
                        </a:rPr>
                        <a:t>PCN</a:t>
                      </a:r>
                      <a:r>
                        <a:rPr lang="en-GB" sz="700" b="0" dirty="0">
                          <a:solidFill>
                            <a:schemeClr val="tx1"/>
                          </a:solidFill>
                        </a:rPr>
                        <a:t> bases range from 136 to 1,131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40190935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00491665"/>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22868016"/>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987478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561666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953766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661984053"/>
              </p:ext>
            </p:extLst>
          </p:nvPr>
        </p:nvGraphicFramePr>
        <p:xfrm>
          <a:off x="472443" y="566371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(16,599); ICS 2021 (16,186); ICS 2020 (14,536);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111 to 1,049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2901055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5491834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7932019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334514309"/>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799105603"/>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210053918"/>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pic>
        <p:nvPicPr>
          <p:cNvPr id="34" name="Graphic 33" descr="Information with solid fill">
            <a:extLst>
              <a:ext uri="{FF2B5EF4-FFF2-40B4-BE49-F238E27FC236}">
                <a16:creationId xmlns:a16="http://schemas.microsoft.com/office/drawing/2014/main" id="{1C6CBE83-D6B9-F463-99E2-B5365957C1BF}"/>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821050" y="5552247"/>
            <a:ext cx="253279" cy="253279"/>
          </a:xfrm>
          <a:prstGeom prst="rect">
            <a:avLst/>
          </a:prstGeom>
        </p:spPr>
      </p:pic>
      <p:sp>
        <p:nvSpPr>
          <p:cNvPr id="40" name="Rectangle 39">
            <a:extLst>
              <a:ext uri="{FF2B5EF4-FFF2-40B4-BE49-F238E27FC236}">
                <a16:creationId xmlns:a16="http://schemas.microsoft.com/office/drawing/2014/main" id="{C5CEAB51-D69B-C005-3DC2-2A66228731AE}"/>
              </a:ext>
            </a:extLst>
          </p:cNvPr>
          <p:cNvSpPr/>
          <p:nvPr/>
        </p:nvSpPr>
        <p:spPr>
          <a:xfrm>
            <a:off x="9074330" y="5547167"/>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sp>
        <p:nvSpPr>
          <p:cNvPr id="42" name="TextBox 41">
            <a:extLst>
              <a:ext uri="{FF2B5EF4-FFF2-40B4-BE49-F238E27FC236}">
                <a16:creationId xmlns:a16="http://schemas.microsoft.com/office/drawing/2014/main" id="{D88EACFD-3F12-1A44-4B0C-1CA57D796723}"/>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84233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612780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1057678"/>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QUINTON AND HARBORNE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2959067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919586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87213733"/>
              </p:ext>
            </p:extLst>
          </p:nvPr>
        </p:nvGraphicFramePr>
        <p:xfrm>
          <a:off x="589415" y="5710935"/>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(16,599); </a:t>
                      </a:r>
                      <a:r>
                        <a:rPr lang="en-GB" sz="700" b="0" dirty="0" err="1">
                          <a:solidFill>
                            <a:schemeClr val="tx1"/>
                          </a:solidFill>
                        </a:rPr>
                        <a:t>PCN</a:t>
                      </a:r>
                      <a:r>
                        <a:rPr lang="en-GB" sz="700" b="0" dirty="0">
                          <a:solidFill>
                            <a:schemeClr val="tx1"/>
                          </a:solidFill>
                        </a:rPr>
                        <a:t> bases range from 111 to 1,049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26966167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457160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137942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611344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155568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123478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91440704"/>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(18,064); ICS 2021 (16,713); ICS 2020 (14,778); PCN bases range from 137 to 1,193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461628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6125200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5737362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339807361"/>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067167947"/>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4133942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pic>
        <p:nvPicPr>
          <p:cNvPr id="29" name="Graphic 28" descr="Information with solid fill">
            <a:extLst>
              <a:ext uri="{FF2B5EF4-FFF2-40B4-BE49-F238E27FC236}">
                <a16:creationId xmlns:a16="http://schemas.microsoft.com/office/drawing/2014/main" id="{3F301F86-766A-DD71-B7B5-E80DAAD5CFE4}"/>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78537"/>
            <a:ext cx="253279" cy="253279"/>
          </a:xfrm>
          <a:prstGeom prst="rect">
            <a:avLst/>
          </a:prstGeom>
        </p:spPr>
      </p:pic>
      <p:sp>
        <p:nvSpPr>
          <p:cNvPr id="39" name="Rectangle 38">
            <a:extLst>
              <a:ext uri="{FF2B5EF4-FFF2-40B4-BE49-F238E27FC236}">
                <a16:creationId xmlns:a16="http://schemas.microsoft.com/office/drawing/2014/main" id="{55C7B95E-ADD2-1BB4-1BAB-12AE04E2F0F0}"/>
              </a:ext>
            </a:extLst>
          </p:cNvPr>
          <p:cNvSpPr/>
          <p:nvPr/>
        </p:nvSpPr>
        <p:spPr>
          <a:xfrm>
            <a:off x="9296728" y="5536582"/>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40" name="TextBox 39">
            <a:extLst>
              <a:ext uri="{FF2B5EF4-FFF2-40B4-BE49-F238E27FC236}">
                <a16:creationId xmlns:a16="http://schemas.microsoft.com/office/drawing/2014/main" id="{A60CF41F-3F1C-6F6C-6596-BAE3A180445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609529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947066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184912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398009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205908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16929716"/>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(17,715); ICS 2021 (16,248); ICS 2020 (14,739); PCN bases range from 137 to 1,164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41266486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3310332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0776041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992828575"/>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81846691"/>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9271845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36B8DE9B-FE04-4DA2-576A-E0F219AD83F8}"/>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78537"/>
            <a:ext cx="253279" cy="253279"/>
          </a:xfrm>
          <a:prstGeom prst="rect">
            <a:avLst/>
          </a:prstGeom>
        </p:spPr>
      </p:pic>
      <p:sp>
        <p:nvSpPr>
          <p:cNvPr id="36" name="Rectangle 35">
            <a:extLst>
              <a:ext uri="{FF2B5EF4-FFF2-40B4-BE49-F238E27FC236}">
                <a16:creationId xmlns:a16="http://schemas.microsoft.com/office/drawing/2014/main" id="{1DF2B357-568B-AA52-F6DA-DD84DCAB576E}"/>
              </a:ext>
            </a:extLst>
          </p:cNvPr>
          <p:cNvSpPr/>
          <p:nvPr/>
        </p:nvSpPr>
        <p:spPr>
          <a:xfrm>
            <a:off x="9296728" y="5536582"/>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41" name="TextBox 40">
            <a:extLst>
              <a:ext uri="{FF2B5EF4-FFF2-40B4-BE49-F238E27FC236}">
                <a16:creationId xmlns:a16="http://schemas.microsoft.com/office/drawing/2014/main" id="{1E8E9E6F-0348-12A3-2D6A-2ADA1B5AE155}"/>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0336352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377239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901768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993477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397990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1015311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(17,369); ICS 2021 (16,453); ICS 2020 (14,713); PCN bases range from 134 to 1,141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0237678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9825135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6865847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69444801"/>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369213462"/>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25622276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365D5CA7-0883-A9F0-688D-4F90F59C0086}"/>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78537"/>
            <a:ext cx="253279" cy="253279"/>
          </a:xfrm>
          <a:prstGeom prst="rect">
            <a:avLst/>
          </a:prstGeom>
        </p:spPr>
      </p:pic>
      <p:sp>
        <p:nvSpPr>
          <p:cNvPr id="36" name="Rectangle 35">
            <a:extLst>
              <a:ext uri="{FF2B5EF4-FFF2-40B4-BE49-F238E27FC236}">
                <a16:creationId xmlns:a16="http://schemas.microsoft.com/office/drawing/2014/main" id="{C48595F4-AFDD-1905-092E-5528EE883EF5}"/>
              </a:ext>
            </a:extLst>
          </p:cNvPr>
          <p:cNvSpPr/>
          <p:nvPr/>
        </p:nvSpPr>
        <p:spPr>
          <a:xfrm>
            <a:off x="9296728" y="5536582"/>
            <a:ext cx="2520522"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p:txBody>
      </p:sp>
      <p:sp>
        <p:nvSpPr>
          <p:cNvPr id="41" name="TextBox 40">
            <a:extLst>
              <a:ext uri="{FF2B5EF4-FFF2-40B4-BE49-F238E27FC236}">
                <a16:creationId xmlns:a16="http://schemas.microsoft.com/office/drawing/2014/main" id="{AD2FAD23-1DB2-18A9-0652-9C9E4D8EFEA8}"/>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4238194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6511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0171747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53895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49259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11163222"/>
              </p:ext>
            </p:extLst>
          </p:nvPr>
        </p:nvGraphicFramePr>
        <p:xfrm>
          <a:off x="504694" y="5569716"/>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(9,207); ICS 2021 (8,210); ICS 2020 (6,747);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55 to 600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1852983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703564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41241186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33685568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44442185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11089687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A80F3349-9596-2479-9124-169DBD6639E4}"/>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7" name="Rectangle 36">
            <a:extLst>
              <a:ext uri="{FF2B5EF4-FFF2-40B4-BE49-F238E27FC236}">
                <a16:creationId xmlns:a16="http://schemas.microsoft.com/office/drawing/2014/main" id="{05DE5074-BF85-514A-4D4A-0B61472BF0D6}"/>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0179259C-7C23-6A24-ECF6-CB9FEEFF6725}"/>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739203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284592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954399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605492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855551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88070078"/>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(15,951); ICS 2021 (14,695); ICS 2020 (13,120); PCN bases range from 119 to 1,050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7976046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3989976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1126252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535635542"/>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756858686"/>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12617188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76B14E8E-D390-3E21-0A93-FEF9E4561C24}"/>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8" name="Rectangle 37">
            <a:extLst>
              <a:ext uri="{FF2B5EF4-FFF2-40B4-BE49-F238E27FC236}">
                <a16:creationId xmlns:a16="http://schemas.microsoft.com/office/drawing/2014/main" id="{5077AF8B-24C8-1222-C45B-2DA0F45BE3EE}"/>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40" name="TextBox 39">
            <a:extLst>
              <a:ext uri="{FF2B5EF4-FFF2-40B4-BE49-F238E27FC236}">
                <a16:creationId xmlns:a16="http://schemas.microsoft.com/office/drawing/2014/main" id="{12A71C89-E889-7F33-3D79-DC5D6D527837}"/>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4046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018438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877027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534755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580944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36240315"/>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(17,575); ICS 2021 (16,291); ICS 2020 (14,382); PCN bases range from 135 to 1,171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0106494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5320264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241911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158747653"/>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442201373"/>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84481973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413DA252-951F-5870-A13E-1014396D4DF8}"/>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8" name="Rectangle 37">
            <a:extLst>
              <a:ext uri="{FF2B5EF4-FFF2-40B4-BE49-F238E27FC236}">
                <a16:creationId xmlns:a16="http://schemas.microsoft.com/office/drawing/2014/main" id="{ED6AD98E-DE24-BCDD-51A2-5E62524CD464}"/>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40" name="TextBox 39">
            <a:extLst>
              <a:ext uri="{FF2B5EF4-FFF2-40B4-BE49-F238E27FC236}">
                <a16:creationId xmlns:a16="http://schemas.microsoft.com/office/drawing/2014/main" id="{AE70A8B6-53F2-D298-47D6-1C3145601A84}"/>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31949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8608937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496197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174213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532666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313364024"/>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4911328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(17,616); ICS 2021 (16,320); ICS 2020 (14,307); PCN bases range from 139 to 1,169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901058750"/>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6"/>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4028471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7634525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983580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63353896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4" name="Graphic 33" descr="Information with solid fill">
            <a:extLst>
              <a:ext uri="{FF2B5EF4-FFF2-40B4-BE49-F238E27FC236}">
                <a16:creationId xmlns:a16="http://schemas.microsoft.com/office/drawing/2014/main" id="{8EC0B920-50A0-A6B2-E72F-3E8BFB39DB78}"/>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7" name="Rectangle 36">
            <a:extLst>
              <a:ext uri="{FF2B5EF4-FFF2-40B4-BE49-F238E27FC236}">
                <a16:creationId xmlns:a16="http://schemas.microsoft.com/office/drawing/2014/main" id="{C1D11A34-4D7A-072D-CE40-42643F3BEAF1}"/>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8" name="TextBox 37">
            <a:extLst>
              <a:ext uri="{FF2B5EF4-FFF2-40B4-BE49-F238E27FC236}">
                <a16:creationId xmlns:a16="http://schemas.microsoft.com/office/drawing/2014/main" id="{D881621C-5033-353D-87D7-7614B2DB2BBE}"/>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 to 9617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192 to 14733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139 to 16593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522 to 3502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036231366"/>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F8155E42-24B2-32C0-E39E-2BD91AAA25F1}"/>
              </a:ext>
            </a:extLst>
          </p:cNvPr>
          <p:cNvSpPr txBox="1">
            <a:spLocks/>
          </p:cNvSpPr>
          <p:nvPr/>
        </p:nvSpPr>
        <p:spPr>
          <a:xfrm>
            <a:off x="446025" y="566452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t>
            </a:r>
            <a:r>
              <a:rPr lang="en-GB" sz="1200" baseline="30000" dirty="0">
                <a:solidFill>
                  <a:prstClr val="black"/>
                </a:solidFill>
                <a:latin typeface="Arial"/>
              </a:rPr>
              <a:t>asked of patients who had an appointment since being registered with current GP practice. Patients who selected 'doesn't apply’ have been excluded: ICS 2022 (17,369).</a:t>
            </a:r>
          </a:p>
        </p:txBody>
      </p:sp>
    </p:spTree>
    <p:extLst>
      <p:ext uri="{BB962C8B-B14F-4D97-AF65-F5344CB8AC3E}">
        <p14:creationId xmlns:p14="http://schemas.microsoft.com/office/powerpoint/2010/main" val="2436882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5,706</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t>
            </a:r>
            <a:r>
              <a:rPr lang="en-GB" sz="1200" baseline="30000" dirty="0">
                <a:solidFill>
                  <a:prstClr val="black"/>
                </a:solidFill>
                <a:latin typeface="Arial"/>
              </a:rPr>
              <a:t>activities? </a:t>
            </a:r>
            <a:r>
              <a:rPr lang="en-GB" sz="1200" baseline="30000">
                <a:solidFill>
                  <a:prstClr val="black"/>
                </a:solidFill>
                <a:latin typeface="Arial"/>
              </a:rPr>
              <a:t>for patients identified as having a long-term condition, disability or, illness expected to last 12 months or more.</a:t>
            </a:r>
            <a:r>
              <a:rPr lang="en-GB" sz="1200" baseline="30000" dirty="0">
                <a:solidFill>
                  <a:prstClr val="black"/>
                </a:solidFill>
                <a:latin typeface="Arial"/>
              </a:rPr>
              <a:t>
Base: asked of patients who had an appointment since being registered with current GP practice. Patients who selected 'doesn't apply’ have been excluded: ICS 2022 (17,369).</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1141 to 9405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124 to 5715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471978980"/>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523410"/>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a:t>
            </a:r>
            <a:r>
              <a:rPr lang="en-GB" sz="1200" baseline="30000" dirty="0">
                <a:solidFill>
                  <a:prstClr val="black"/>
                </a:solidFill>
                <a:latin typeface="Arial"/>
              </a:rPr>
              <a:t>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(17,369).</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 to 7910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381 to 10028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3602 to 13264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A93229A-497A-74AD-1D4A-BBF74C3718C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4422916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2286058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4036299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8605033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3518178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678371249"/>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(7,485); ICS 2021 (6,892); ICS 2020 (6,183); PCN bases range from 55 to 518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46702475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62842612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9339642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1083797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1918745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04426084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6" name="Graphic 35" descr="Information with solid fill">
            <a:extLst>
              <a:ext uri="{FF2B5EF4-FFF2-40B4-BE49-F238E27FC236}">
                <a16:creationId xmlns:a16="http://schemas.microsoft.com/office/drawing/2014/main" id="{B03BB6D9-1667-A763-7607-5D82F48497CD}"/>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04133" y="5580107"/>
            <a:ext cx="253279" cy="253279"/>
          </a:xfrm>
          <a:prstGeom prst="rect">
            <a:avLst/>
          </a:prstGeom>
        </p:spPr>
      </p:pic>
      <p:sp>
        <p:nvSpPr>
          <p:cNvPr id="38" name="Rectangle 37">
            <a:extLst>
              <a:ext uri="{FF2B5EF4-FFF2-40B4-BE49-F238E27FC236}">
                <a16:creationId xmlns:a16="http://schemas.microsoft.com/office/drawing/2014/main" id="{BFC0255A-E2CE-A845-5472-25076DB54E17}"/>
              </a:ext>
            </a:extLst>
          </p:cNvPr>
          <p:cNvSpPr/>
          <p:nvPr/>
        </p:nvSpPr>
        <p:spPr>
          <a:xfrm>
            <a:off x="9296728" y="5591920"/>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683C028B-11C2-F3B4-9976-08AF8672BF9E}"/>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93054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47297793"/>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GPS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070023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16981933"/>
              </p:ext>
            </p:extLst>
          </p:nvPr>
        </p:nvGraphicFramePr>
        <p:xfrm>
          <a:off x="589415"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(7,485); </a:t>
                      </a:r>
                      <a:r>
                        <a:rPr lang="en-GB" sz="700" b="0" dirty="0" err="1">
                          <a:solidFill>
                            <a:schemeClr val="tx1"/>
                          </a:solidFill>
                        </a:rPr>
                        <a:t>PCN</a:t>
                      </a:r>
                      <a:r>
                        <a:rPr lang="en-GB" sz="700" b="0" dirty="0">
                          <a:solidFill>
                            <a:schemeClr val="tx1"/>
                          </a:solidFill>
                        </a:rPr>
                        <a:t> bases range from 55 to 518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3505874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13067098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412570A8-79BC-79F7-42F2-4E726CCB888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9090559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(4,839)</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783045487"/>
              </p:ext>
            </p:extLst>
          </p:nvPr>
        </p:nvGraphicFramePr>
        <p:xfrm>
          <a:off x="357613" y="561722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(4,292); ICS 2021 (3,389); ICS 2020 (3,168)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21" name="TextBox 20">
            <a:extLst>
              <a:ext uri="{FF2B5EF4-FFF2-40B4-BE49-F238E27FC236}">
                <a16:creationId xmlns:a16="http://schemas.microsoft.com/office/drawing/2014/main" id="{4F4C2CC6-0DE7-5FF2-012C-A7C09E667705}"/>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8"/>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1883137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73354726"/>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181752475"/>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(4,614); ICS 2021 (3,592); ICS 2020 (3,308)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79040817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9781832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2133056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151290309"/>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450460895"/>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7"/>
          </a:graphicData>
        </a:graphic>
      </p:graphicFrame>
      <p:pic>
        <p:nvPicPr>
          <p:cNvPr id="25" name="Graphic 24" descr="Information with solid fill">
            <a:extLst>
              <a:ext uri="{FF2B5EF4-FFF2-40B4-BE49-F238E27FC236}">
                <a16:creationId xmlns:a16="http://schemas.microsoft.com/office/drawing/2014/main" id="{4AB268FE-573A-4B64-C6D4-DD785492E341}"/>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9397988" y="5524721"/>
            <a:ext cx="253279" cy="253279"/>
          </a:xfrm>
          <a:prstGeom prst="rect">
            <a:avLst/>
          </a:prstGeom>
        </p:spPr>
      </p:pic>
      <p:sp>
        <p:nvSpPr>
          <p:cNvPr id="30" name="Rectangle 29">
            <a:extLst>
              <a:ext uri="{FF2B5EF4-FFF2-40B4-BE49-F238E27FC236}">
                <a16:creationId xmlns:a16="http://schemas.microsoft.com/office/drawing/2014/main" id="{7F0D9273-7501-2885-BD4C-757BF27D690A}"/>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sp>
        <p:nvSpPr>
          <p:cNvPr id="31" name="TextBox 30">
            <a:extLst>
              <a:ext uri="{FF2B5EF4-FFF2-40B4-BE49-F238E27FC236}">
                <a16:creationId xmlns:a16="http://schemas.microsoft.com/office/drawing/2014/main" id="{0800C7D6-071B-5292-0936-25703D2C434E}"/>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a:t>
            </a:r>
            <a:r>
              <a:rPr lang="en-GB" sz="800" dirty="0">
                <a:ea typeface="Calibri" panose="020F0502020204030204" pitchFamily="34" charset="0"/>
              </a:rPr>
              <a:t>o</a:t>
            </a:r>
            <a:r>
              <a:rPr lang="en-GB" sz="800" dirty="0">
                <a:effectLst/>
                <a:ea typeface="Calibri" panose="020F0502020204030204" pitchFamily="34" charset="0"/>
              </a:rPr>
              <a:t>n the following page ‘</a:t>
            </a:r>
            <a:r>
              <a:rPr lang="en-GB" sz="800" u="sng" dirty="0">
                <a:solidFill>
                  <a:srgbClr val="0563C1"/>
                </a:solidFill>
                <a:effectLst/>
                <a:ea typeface="Calibri" panose="020F0502020204030204" pitchFamily="34" charset="0"/>
                <a:hlinkClick r:id="rId10"/>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89228333-6ADC-67B9-9F9A-0537CA9D500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2952339449"/>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B736F6EA-B473-BBB4-12CB-462EE42543B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openxmlformats.org/package/2006/metadata/core-properties"/>
    <ds:schemaRef ds:uri="http://purl.org/dc/elements/1.1/"/>
    <ds:schemaRef ds:uri="http://schemas.microsoft.com/office/infopath/2007/PartnerControls"/>
    <ds:schemaRef ds:uri="http://purl.org/dc/dcmitype/"/>
    <ds:schemaRef ds:uri="http://purl.org/dc/terms/"/>
    <ds:schemaRef ds:uri="http://schemas.microsoft.com/office/2006/documentManagement/types"/>
    <ds:schemaRef ds:uri="fce9de61-abdc-4b30-97a0-6291e75662e2"/>
    <ds:schemaRef ds:uri="http://www.w3.org/XML/1998/namespace"/>
    <ds:schemaRef ds:uri="61dfb2a6-5cf0-400f-ad02-d2879b51ae2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18195</TotalTime>
  <Words>10077</Words>
  <Application>Microsoft Office PowerPoint</Application>
  <PresentationFormat>Widescreen</PresentationFormat>
  <Paragraphs>1737</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Ipsos1@ipsosgroup.onmicrosoft.com</dc:creator>
  <cp:lastModifiedBy>Rachel Williams</cp:lastModifiedBy>
  <cp:revision>710</cp:revision>
  <dcterms:created xsi:type="dcterms:W3CDTF">2020-01-09T15:19:38Z</dcterms:created>
  <dcterms:modified xsi:type="dcterms:W3CDTF">2022-10-07T12:11:34Z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