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80</c:v>
                </c:pt>
                <c:pt idx="1">
                  <c:v>82</c:v>
                </c:pt>
                <c:pt idx="2">
                  <c:v>69</c:v>
                </c:pt>
                <c:pt idx="3">
                  <c:v>69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8</c:v>
                </c:pt>
                <c:pt idx="1">
                  <c:v>7</c:v>
                </c:pt>
                <c:pt idx="2">
                  <c:v>15</c:v>
                </c:pt>
                <c:pt idx="3">
                  <c:v>17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6.14227293600891E-3"/>
                  <c:y val="3.4571801683441433E-17"/>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3.4430583489328528E-3"/>
                  <c:y val="-3.771512842892173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34</c:v>
                </c:pt>
                <c:pt idx="1">
                  <c:v>35</c:v>
                </c:pt>
                <c:pt idx="2">
                  <c:v>14</c:v>
                </c:pt>
                <c:pt idx="3">
                  <c:v>10</c:v>
                </c:pt>
                <c:pt idx="4">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0.49</c:v>
                </c:pt>
                <c:pt idx="1">
                  <c:v>0.56999999999999995</c:v>
                </c:pt>
                <c:pt idx="2">
                  <c:v>0.56999999999999995</c:v>
                </c:pt>
                <c:pt idx="3">
                  <c:v>0.66</c:v>
                </c:pt>
                <c:pt idx="4">
                  <c:v>0.66</c:v>
                </c:pt>
                <c:pt idx="5">
                  <c:v>0.67</c:v>
                </c:pt>
                <c:pt idx="6">
                  <c:v>0.68</c:v>
                </c:pt>
                <c:pt idx="7">
                  <c:v>0.69</c:v>
                </c:pt>
                <c:pt idx="8">
                  <c:v>0.69</c:v>
                </c:pt>
                <c:pt idx="9">
                  <c:v>0.69</c:v>
                </c:pt>
                <c:pt idx="10">
                  <c:v>0.7</c:v>
                </c:pt>
                <c:pt idx="11">
                  <c:v>0.7</c:v>
                </c:pt>
                <c:pt idx="12">
                  <c:v>0.81</c:v>
                </c:pt>
                <c:pt idx="13">
                  <c:v>0.86</c:v>
                </c:pt>
                <c:pt idx="14">
                  <c:v>0.88</c:v>
                </c:pt>
                <c:pt idx="15">
                  <c:v>0.92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14</c:v>
                </c:pt>
                <c:pt idx="1">
                  <c:v>86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60</c:v>
                </c:pt>
                <c:pt idx="1">
                  <c:v>64</c:v>
                </c:pt>
                <c:pt idx="2">
                  <c:v>48</c:v>
                </c:pt>
                <c:pt idx="3">
                  <c:v>43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40</c:v>
                </c:pt>
                <c:pt idx="1">
                  <c:v>36</c:v>
                </c:pt>
                <c:pt idx="2">
                  <c:v>52</c:v>
                </c:pt>
                <c:pt idx="3">
                  <c:v>57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10</c:v>
                </c:pt>
                <c:pt idx="1">
                  <c:v>33</c:v>
                </c:pt>
                <c:pt idx="2">
                  <c:v>26</c:v>
                </c:pt>
                <c:pt idx="3">
                  <c:v>31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0.14000000000000001</c:v>
                </c:pt>
                <c:pt idx="1">
                  <c:v>0.19</c:v>
                </c:pt>
                <c:pt idx="2">
                  <c:v>0.3</c:v>
                </c:pt>
                <c:pt idx="3">
                  <c:v>0.32</c:v>
                </c:pt>
                <c:pt idx="4">
                  <c:v>0.39</c:v>
                </c:pt>
                <c:pt idx="5">
                  <c:v>0.41</c:v>
                </c:pt>
                <c:pt idx="6">
                  <c:v>0.41</c:v>
                </c:pt>
                <c:pt idx="7">
                  <c:v>0.44</c:v>
                </c:pt>
                <c:pt idx="8">
                  <c:v>0.44</c:v>
                </c:pt>
                <c:pt idx="9">
                  <c:v>0.46</c:v>
                </c:pt>
                <c:pt idx="10">
                  <c:v>0.47</c:v>
                </c:pt>
                <c:pt idx="11">
                  <c:v>0.47</c:v>
                </c:pt>
                <c:pt idx="12">
                  <c:v>0.6</c:v>
                </c:pt>
                <c:pt idx="13">
                  <c:v>0.63</c:v>
                </c:pt>
                <c:pt idx="14">
                  <c:v>0.71</c:v>
                </c:pt>
                <c:pt idx="15">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0.43</c:v>
                </c:pt>
                <c:pt idx="1">
                  <c:v>0.43</c:v>
                </c:pt>
                <c:pt idx="2">
                  <c:v>0.43</c:v>
                </c:pt>
                <c:pt idx="3">
                  <c:v>0.43</c:v>
                </c:pt>
                <c:pt idx="4">
                  <c:v>0.43</c:v>
                </c:pt>
                <c:pt idx="5">
                  <c:v>0.43</c:v>
                </c:pt>
                <c:pt idx="6">
                  <c:v>0.43</c:v>
                </c:pt>
                <c:pt idx="7">
                  <c:v>0.43</c:v>
                </c:pt>
                <c:pt idx="8">
                  <c:v>0.43</c:v>
                </c:pt>
                <c:pt idx="9">
                  <c:v>0.43</c:v>
                </c:pt>
                <c:pt idx="10">
                  <c:v>0.43</c:v>
                </c:pt>
                <c:pt idx="11">
                  <c:v>0.43</c:v>
                </c:pt>
                <c:pt idx="12">
                  <c:v>0.43</c:v>
                </c:pt>
                <c:pt idx="13">
                  <c:v>0.43</c:v>
                </c:pt>
                <c:pt idx="14">
                  <c:v>0.43</c:v>
                </c:pt>
                <c:pt idx="15">
                  <c:v>0.43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88</c:v>
                </c:pt>
                <c:pt idx="2">
                  <c:v>82</c:v>
                </c:pt>
                <c:pt idx="3">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12</c:v>
                </c:pt>
                <c:pt idx="1">
                  <c:v>12</c:v>
                </c:pt>
                <c:pt idx="2">
                  <c:v>18</c:v>
                </c:pt>
                <c:pt idx="3">
                  <c:v>20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35</c:v>
                </c:pt>
                <c:pt idx="1">
                  <c:v>45</c:v>
                </c:pt>
                <c:pt idx="2">
                  <c:v>14</c:v>
                </c:pt>
                <c:pt idx="3">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0.65</c:v>
                </c:pt>
                <c:pt idx="1">
                  <c:v>0.7</c:v>
                </c:pt>
                <c:pt idx="2">
                  <c:v>0.74</c:v>
                </c:pt>
                <c:pt idx="3">
                  <c:v>0.77</c:v>
                </c:pt>
                <c:pt idx="4">
                  <c:v>0.78</c:v>
                </c:pt>
                <c:pt idx="5">
                  <c:v>0.78</c:v>
                </c:pt>
                <c:pt idx="6">
                  <c:v>0.79</c:v>
                </c:pt>
                <c:pt idx="7">
                  <c:v>0.8</c:v>
                </c:pt>
                <c:pt idx="8">
                  <c:v>0.81</c:v>
                </c:pt>
                <c:pt idx="9">
                  <c:v>0.81</c:v>
                </c:pt>
                <c:pt idx="10">
                  <c:v>0.82</c:v>
                </c:pt>
                <c:pt idx="11">
                  <c:v>0.83</c:v>
                </c:pt>
                <c:pt idx="12">
                  <c:v>0.87</c:v>
                </c:pt>
                <c:pt idx="13">
                  <c:v>0.91</c:v>
                </c:pt>
                <c:pt idx="14">
                  <c:v>0.94</c:v>
                </c:pt>
                <c:pt idx="15">
                  <c:v>0.95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0.8</c:v>
                </c:pt>
                <c:pt idx="1">
                  <c:v>0.8</c:v>
                </c:pt>
                <c:pt idx="2">
                  <c:v>0.8</c:v>
                </c:pt>
                <c:pt idx="3">
                  <c:v>0.8</c:v>
                </c:pt>
                <c:pt idx="4">
                  <c:v>0.8</c:v>
                </c:pt>
                <c:pt idx="5">
                  <c:v>0.8</c:v>
                </c:pt>
                <c:pt idx="6">
                  <c:v>0.8</c:v>
                </c:pt>
                <c:pt idx="7">
                  <c:v>0.8</c:v>
                </c:pt>
                <c:pt idx="8">
                  <c:v>0.8</c:v>
                </c:pt>
                <c:pt idx="9">
                  <c:v>0.8</c:v>
                </c:pt>
                <c:pt idx="10">
                  <c:v>0.8</c:v>
                </c:pt>
                <c:pt idx="11">
                  <c:v>0.8</c:v>
                </c:pt>
                <c:pt idx="12">
                  <c:v>0.8</c:v>
                </c:pt>
                <c:pt idx="13">
                  <c:v>0.8</c:v>
                </c:pt>
                <c:pt idx="14">
                  <c:v>0.8</c:v>
                </c:pt>
                <c:pt idx="15">
                  <c:v>0.8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0.18</c:v>
                </c:pt>
                <c:pt idx="1">
                  <c:v>0.39</c:v>
                </c:pt>
                <c:pt idx="2">
                  <c:v>0.18</c:v>
                </c:pt>
                <c:pt idx="3">
                  <c:v>0.09</c:v>
                </c:pt>
                <c:pt idx="4">
                  <c:v>0.45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32</c:v>
                </c:pt>
                <c:pt idx="1">
                  <c:v>46</c:v>
                </c:pt>
                <c:pt idx="2">
                  <c:v>28</c:v>
                </c:pt>
                <c:pt idx="3">
                  <c:v>14</c:v>
                </c:pt>
                <c:pt idx="4">
                  <c:v>56</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11</c:v>
                </c:pt>
                <c:pt idx="1">
                  <c:v>30</c:v>
                </c:pt>
                <c:pt idx="2">
                  <c:v>6</c:v>
                </c:pt>
                <c:pt idx="3">
                  <c:v>4</c:v>
                </c:pt>
                <c:pt idx="4">
                  <c:v>37</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79</c:v>
                </c:pt>
                <c:pt idx="1">
                  <c:v>78</c:v>
                </c:pt>
                <c:pt idx="2">
                  <c:v>69</c:v>
                </c:pt>
                <c:pt idx="3">
                  <c:v>67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22</c:v>
                </c:pt>
                <c:pt idx="2">
                  <c:v>31</c:v>
                </c:pt>
                <c:pt idx="3">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18</c:v>
                </c:pt>
                <c:pt idx="1">
                  <c:v>49</c:v>
                </c:pt>
                <c:pt idx="2">
                  <c:v>21</c:v>
                </c:pt>
                <c:pt idx="3">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0.55000000000000004</c:v>
                </c:pt>
                <c:pt idx="1">
                  <c:v>0.59</c:v>
                </c:pt>
                <c:pt idx="2">
                  <c:v>0.62</c:v>
                </c:pt>
                <c:pt idx="3">
                  <c:v>0.63</c:v>
                </c:pt>
                <c:pt idx="4">
                  <c:v>0.64</c:v>
                </c:pt>
                <c:pt idx="5">
                  <c:v>0.65</c:v>
                </c:pt>
                <c:pt idx="6">
                  <c:v>0.65</c:v>
                </c:pt>
                <c:pt idx="7">
                  <c:v>0.66</c:v>
                </c:pt>
                <c:pt idx="8">
                  <c:v>0.67</c:v>
                </c:pt>
                <c:pt idx="9">
                  <c:v>0.68</c:v>
                </c:pt>
                <c:pt idx="10">
                  <c:v>0.69</c:v>
                </c:pt>
                <c:pt idx="11">
                  <c:v>0.71</c:v>
                </c:pt>
                <c:pt idx="12">
                  <c:v>0.75</c:v>
                </c:pt>
                <c:pt idx="13">
                  <c:v>0.79</c:v>
                </c:pt>
                <c:pt idx="14">
                  <c:v>0.81</c:v>
                </c:pt>
                <c:pt idx="15">
                  <c:v>0.85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15</c:v>
                </c:pt>
                <c:pt idx="1">
                  <c:v>29</c:v>
                </c:pt>
                <c:pt idx="2">
                  <c:v>7</c:v>
                </c:pt>
                <c:pt idx="3">
                  <c:v>18</c:v>
                </c:pt>
                <c:pt idx="4">
                  <c:v>46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65</c:v>
                </c:pt>
                <c:pt idx="1">
                  <c:v>55</c:v>
                </c:pt>
                <c:pt idx="2">
                  <c:v>54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35</c:v>
                </c:pt>
                <c:pt idx="1">
                  <c:v>45</c:v>
                </c:pt>
                <c:pt idx="2">
                  <c:v>46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0.33</c:v>
                </c:pt>
                <c:pt idx="1">
                  <c:v>0.44</c:v>
                </c:pt>
                <c:pt idx="2">
                  <c:v>0.46</c:v>
                </c:pt>
                <c:pt idx="3">
                  <c:v>0.48</c:v>
                </c:pt>
                <c:pt idx="4">
                  <c:v>0.48</c:v>
                </c:pt>
                <c:pt idx="5">
                  <c:v>0.51</c:v>
                </c:pt>
                <c:pt idx="6">
                  <c:v>0.54</c:v>
                </c:pt>
                <c:pt idx="7">
                  <c:v>0.54</c:v>
                </c:pt>
                <c:pt idx="8">
                  <c:v>0.55000000000000004</c:v>
                </c:pt>
                <c:pt idx="9">
                  <c:v>0.56000000000000005</c:v>
                </c:pt>
                <c:pt idx="10">
                  <c:v>0.56999999999999995</c:v>
                </c:pt>
                <c:pt idx="11">
                  <c:v>0.56999999999999995</c:v>
                </c:pt>
                <c:pt idx="12">
                  <c:v>0.64</c:v>
                </c:pt>
                <c:pt idx="13">
                  <c:v>0.65</c:v>
                </c:pt>
                <c:pt idx="14">
                  <c:v>0.74</c:v>
                </c:pt>
                <c:pt idx="15">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81</c:v>
                </c:pt>
                <c:pt idx="1">
                  <c:v>72</c:v>
                </c:pt>
                <c:pt idx="2">
                  <c:v>71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19</c:v>
                </c:pt>
                <c:pt idx="1">
                  <c:v>28</c:v>
                </c:pt>
                <c:pt idx="2">
                  <c:v>29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71</c:v>
                </c:pt>
                <c:pt idx="1">
                  <c:v>24</c:v>
                </c:pt>
                <c:pt idx="2">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0.51</c:v>
                </c:pt>
                <c:pt idx="1">
                  <c:v>0.65</c:v>
                </c:pt>
                <c:pt idx="2">
                  <c:v>0.68</c:v>
                </c:pt>
                <c:pt idx="3">
                  <c:v>0.68</c:v>
                </c:pt>
                <c:pt idx="4">
                  <c:v>0.7</c:v>
                </c:pt>
                <c:pt idx="5">
                  <c:v>0.71</c:v>
                </c:pt>
                <c:pt idx="6">
                  <c:v>0.71</c:v>
                </c:pt>
                <c:pt idx="7">
                  <c:v>0.72</c:v>
                </c:pt>
                <c:pt idx="8">
                  <c:v>0.72</c:v>
                </c:pt>
                <c:pt idx="9">
                  <c:v>0.73</c:v>
                </c:pt>
                <c:pt idx="10">
                  <c:v>0.74</c:v>
                </c:pt>
                <c:pt idx="11">
                  <c:v>0.75</c:v>
                </c:pt>
                <c:pt idx="12">
                  <c:v>0.75</c:v>
                </c:pt>
                <c:pt idx="13">
                  <c:v>0.75</c:v>
                </c:pt>
                <c:pt idx="14">
                  <c:v>0.77</c:v>
                </c:pt>
                <c:pt idx="15">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0.04</c:v>
                </c:pt>
                <c:pt idx="1">
                  <c:v>0.14000000000000001</c:v>
                </c:pt>
                <c:pt idx="2">
                  <c:v>0.04</c:v>
                </c:pt>
                <c:pt idx="3">
                  <c:v>0.03</c:v>
                </c:pt>
                <c:pt idx="4">
                  <c:v>0.12</c:v>
                </c:pt>
                <c:pt idx="5">
                  <c:v>0.12</c:v>
                </c:pt>
                <c:pt idx="6">
                  <c:v>7.0000000000000007E-2</c:v>
                </c:pt>
                <c:pt idx="7">
                  <c:v>7.0000000000000007E-2</c:v>
                </c:pt>
                <c:pt idx="8">
                  <c:v>0.17</c:v>
                </c:pt>
                <c:pt idx="9">
                  <c:v>0.12</c:v>
                </c:pt>
                <c:pt idx="10">
                  <c:v>0.08</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26</c:v>
                </c:pt>
                <c:pt idx="1">
                  <c:v>74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63</c:v>
                </c:pt>
                <c:pt idx="1">
                  <c:v>69</c:v>
                </c:pt>
                <c:pt idx="2">
                  <c:v>55</c:v>
                </c:pt>
                <c:pt idx="3">
                  <c:v>51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19</c:v>
                </c:pt>
                <c:pt idx="1">
                  <c:v>15</c:v>
                </c:pt>
                <c:pt idx="2">
                  <c:v>27</c:v>
                </c:pt>
                <c:pt idx="3">
                  <c:v>31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21</c:v>
                </c:pt>
                <c:pt idx="1">
                  <c:v>30</c:v>
                </c:pt>
                <c:pt idx="2">
                  <c:v>18</c:v>
                </c:pt>
                <c:pt idx="3">
                  <c:v>14</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0.26</c:v>
                </c:pt>
                <c:pt idx="1">
                  <c:v>0.35</c:v>
                </c:pt>
                <c:pt idx="2">
                  <c:v>0.42</c:v>
                </c:pt>
                <c:pt idx="3">
                  <c:v>0.43</c:v>
                </c:pt>
                <c:pt idx="4">
                  <c:v>0.46</c:v>
                </c:pt>
                <c:pt idx="5">
                  <c:v>0.5</c:v>
                </c:pt>
                <c:pt idx="6">
                  <c:v>0.5</c:v>
                </c:pt>
                <c:pt idx="7">
                  <c:v>0.5</c:v>
                </c:pt>
                <c:pt idx="8">
                  <c:v>0.51</c:v>
                </c:pt>
                <c:pt idx="9">
                  <c:v>0.51</c:v>
                </c:pt>
                <c:pt idx="10">
                  <c:v>0.52</c:v>
                </c:pt>
                <c:pt idx="11">
                  <c:v>0.53</c:v>
                </c:pt>
                <c:pt idx="12">
                  <c:v>0.63</c:v>
                </c:pt>
                <c:pt idx="13">
                  <c:v>0.65</c:v>
                </c:pt>
                <c:pt idx="14">
                  <c:v>0.71</c:v>
                </c:pt>
                <c:pt idx="15">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0.28000000000000003</c:v>
                </c:pt>
                <c:pt idx="1">
                  <c:v>0.68</c:v>
                </c:pt>
                <c:pt idx="2">
                  <c:v>0.03</c:v>
                </c:pt>
                <c:pt idx="3">
                  <c:v>0.01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43</c:v>
                </c:pt>
                <c:pt idx="1">
                  <c:v>83</c:v>
                </c:pt>
                <c:pt idx="2">
                  <c:v>5</c:v>
                </c:pt>
                <c:pt idx="3">
                  <c:v>2</c:v>
                </c:pt>
                <c:pt idx="4">
                  <c:v>1</c:v>
                </c:pt>
                <c:pt idx="5">
                  <c:v>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14</c:v>
                </c:pt>
                <c:pt idx="1">
                  <c:v>49</c:v>
                </c:pt>
                <c:pt idx="2">
                  <c:v>1</c:v>
                </c:pt>
                <c:pt idx="3">
                  <c:v>0</c:v>
                </c:pt>
                <c:pt idx="4">
                  <c:v>0</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73</c:v>
                </c:pt>
                <c:pt idx="1">
                  <c:v>17</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90</c:v>
                </c:pt>
                <c:pt idx="1">
                  <c:v>88</c:v>
                </c:pt>
                <c:pt idx="2">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10</c:v>
                </c:pt>
                <c:pt idx="1">
                  <c:v>12</c:v>
                </c:pt>
                <c:pt idx="2">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0.81</c:v>
                </c:pt>
                <c:pt idx="1">
                  <c:v>0.82</c:v>
                </c:pt>
                <c:pt idx="2">
                  <c:v>0.84</c:v>
                </c:pt>
                <c:pt idx="3">
                  <c:v>0.85</c:v>
                </c:pt>
                <c:pt idx="4">
                  <c:v>0.87</c:v>
                </c:pt>
                <c:pt idx="5">
                  <c:v>0.89</c:v>
                </c:pt>
                <c:pt idx="6">
                  <c:v>0.9</c:v>
                </c:pt>
                <c:pt idx="7">
                  <c:v>0.9</c:v>
                </c:pt>
                <c:pt idx="8">
                  <c:v>0.91</c:v>
                </c:pt>
                <c:pt idx="9">
                  <c:v>0.92</c:v>
                </c:pt>
                <c:pt idx="10">
                  <c:v>0.93</c:v>
                </c:pt>
                <c:pt idx="11">
                  <c:v>0.95</c:v>
                </c:pt>
                <c:pt idx="12">
                  <c:v>0.95</c:v>
                </c:pt>
                <c:pt idx="13">
                  <c:v>0.96</c:v>
                </c:pt>
                <c:pt idx="14">
                  <c:v>0.96</c:v>
                </c:pt>
                <c:pt idx="15">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26</c:v>
                </c:pt>
                <c:pt idx="1">
                  <c:v>74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61</c:v>
                </c:pt>
                <c:pt idx="1">
                  <c:v>64</c:v>
                </c:pt>
                <c:pt idx="2">
                  <c:v>52</c:v>
                </c:pt>
                <c:pt idx="3">
                  <c:v>50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20</c:v>
                </c:pt>
                <c:pt idx="1">
                  <c:v>14</c:v>
                </c:pt>
                <c:pt idx="2">
                  <c:v>25</c:v>
                </c:pt>
                <c:pt idx="3">
                  <c:v>29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17</c:v>
                </c:pt>
                <c:pt idx="1">
                  <c:v>33</c:v>
                </c:pt>
                <c:pt idx="2">
                  <c:v>21</c:v>
                </c:pt>
                <c:pt idx="3">
                  <c:v>12</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0.26</c:v>
                </c:pt>
                <c:pt idx="1">
                  <c:v>0.4</c:v>
                </c:pt>
                <c:pt idx="2">
                  <c:v>0.44</c:v>
                </c:pt>
                <c:pt idx="3">
                  <c:v>0.46</c:v>
                </c:pt>
                <c:pt idx="4">
                  <c:v>0.46</c:v>
                </c:pt>
                <c:pt idx="5">
                  <c:v>0.48</c:v>
                </c:pt>
                <c:pt idx="6">
                  <c:v>0.48</c:v>
                </c:pt>
                <c:pt idx="7">
                  <c:v>0.48</c:v>
                </c:pt>
                <c:pt idx="8">
                  <c:v>0.49</c:v>
                </c:pt>
                <c:pt idx="9">
                  <c:v>0.5</c:v>
                </c:pt>
                <c:pt idx="10">
                  <c:v>0.51</c:v>
                </c:pt>
                <c:pt idx="11">
                  <c:v>0.52</c:v>
                </c:pt>
                <c:pt idx="12">
                  <c:v>0.63</c:v>
                </c:pt>
                <c:pt idx="13">
                  <c:v>0.63</c:v>
                </c:pt>
                <c:pt idx="14">
                  <c:v>0.64</c:v>
                </c:pt>
                <c:pt idx="15">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87</c:v>
                </c:pt>
                <c:pt idx="2">
                  <c:v>82</c:v>
                </c:pt>
                <c:pt idx="3">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6</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45</c:v>
                </c:pt>
                <c:pt idx="1">
                  <c:v>36</c:v>
                </c:pt>
                <c:pt idx="2">
                  <c:v>12</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88</c:v>
                </c:pt>
                <c:pt idx="2">
                  <c:v>83</c:v>
                </c:pt>
                <c:pt idx="3">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4</c:v>
                </c:pt>
                <c:pt idx="2">
                  <c:v>6</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46</c:v>
                </c:pt>
                <c:pt idx="1">
                  <c:v>37</c:v>
                </c:pt>
                <c:pt idx="2">
                  <c:v>10</c:v>
                </c:pt>
                <c:pt idx="3">
                  <c:v>4</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88</c:v>
                </c:pt>
                <c:pt idx="2">
                  <c:v>82</c:v>
                </c:pt>
                <c:pt idx="3">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3</c:v>
                </c:pt>
                <c:pt idx="2">
                  <c:v>7</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47</c:v>
                </c:pt>
                <c:pt idx="1">
                  <c:v>36</c:v>
                </c:pt>
                <c:pt idx="2">
                  <c:v>11</c:v>
                </c:pt>
                <c:pt idx="3">
                  <c:v>3</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84</c:v>
                </c:pt>
                <c:pt idx="1">
                  <c:v>85</c:v>
                </c:pt>
                <c:pt idx="2">
                  <c:v>80</c:v>
                </c:pt>
                <c:pt idx="3">
                  <c:v>79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15</c:v>
                </c:pt>
                <c:pt idx="2">
                  <c:v>20</c:v>
                </c:pt>
                <c:pt idx="3">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47</c:v>
                </c:pt>
                <c:pt idx="1">
                  <c:v>32</c:v>
                </c:pt>
                <c:pt idx="2">
                  <c:v>21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92</c:v>
                </c:pt>
                <c:pt idx="1">
                  <c:v>92</c:v>
                </c:pt>
                <c:pt idx="2">
                  <c:v>88</c:v>
                </c:pt>
                <c:pt idx="3">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8</c:v>
                </c:pt>
                <c:pt idx="1">
                  <c:v>8</c:v>
                </c:pt>
                <c:pt idx="2">
                  <c:v>12</c:v>
                </c:pt>
                <c:pt idx="3">
                  <c:v>12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54</c:v>
                </c:pt>
                <c:pt idx="1">
                  <c:v>35</c:v>
                </c:pt>
                <c:pt idx="2">
                  <c:v>12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95</c:v>
                </c:pt>
                <c:pt idx="2">
                  <c:v>91</c:v>
                </c:pt>
                <c:pt idx="3">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9</c:v>
                </c:pt>
                <c:pt idx="3">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61</c:v>
                </c:pt>
                <c:pt idx="1">
                  <c:v>30</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93</c:v>
                </c:pt>
                <c:pt idx="2">
                  <c:v>90</c:v>
                </c:pt>
                <c:pt idx="3">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7</c:v>
                </c:pt>
                <c:pt idx="2">
                  <c:v>10</c:v>
                </c:pt>
                <c:pt idx="3">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54</c:v>
                </c:pt>
                <c:pt idx="1">
                  <c:v>35</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0AD1EA73-9580-48C5-ADC4-6BCF224A5BD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3ACD4E5E-9A3A-42F7-BAAB-66229659F14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8FB509E9-3522-44BD-AAC8-2664F51A366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wrap="none" lIns="108000" tIns="19050" rIns="38100" bIns="19050" anchor="ctr">
                    <a:spAutoFit/>
                  </a:bodyPr>
                  <a:lstStyle/>
                  <a:p>
                    <a:pPr>
                      <a:defRPr sz="1000">
                        <a:solidFill>
                          <a:srgbClr val="000000"/>
                        </a:solidFill>
                      </a:defRPr>
                    </a:pPr>
                    <a:r>
                      <a:rPr lang="en-US">
                        <a:solidFill>
                          <a:srgbClr val="000000"/>
                        </a:solidFill>
                      </a:rPr>
                      <a:t>Prefer to self-describe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7-1EEA-4E9E-A05E-16308F5C3D26}"/>
                </c:ext>
              </c:extLst>
            </c:dLbl>
            <c:dLbl>
              <c:idx val="8"/>
              <c:tx>
                <c:rich>
                  <a:bodyPr/>
                  <a:lstStyle/>
                  <a:p>
                    <a:fld id="{FA392F47-2FF0-411C-88D7-C7D0444EF48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68DB8093-3A69-4B60-9B62-F8FDF0BC11C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149BBA28-DD4A-443C-9F0B-17A148DA3D2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C015B7DF-81B5-44A3-BC4F-721BDE8B2DB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B482F623-DF91-4B62-B049-65C48448154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 ~</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0.82</c:v>
                </c:pt>
                <c:pt idx="3">
                  <c:v>0</c:v>
                </c:pt>
                <c:pt idx="4">
                  <c:v>0.83</c:v>
                </c:pt>
                <c:pt idx="5">
                  <c:v>0.83</c:v>
                </c:pt>
                <c:pt idx="6">
                  <c:v>0.83</c:v>
                </c:pt>
                <c:pt idx="7">
                  <c:v>0</c:v>
                </c:pt>
                <c:pt idx="8">
                  <c:v>0.61</c:v>
                </c:pt>
                <c:pt idx="9">
                  <c:v>0</c:v>
                </c:pt>
                <c:pt idx="11">
                  <c:v>0.83</c:v>
                </c:pt>
                <c:pt idx="12">
                  <c:v>0.82</c:v>
                </c:pt>
                <c:pt idx="13">
                  <c:v>0.68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F3072189-EB82-43B0-8AA9-564A662B3949}"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E36B1D96-ED9A-418F-A71C-C21C42D9BD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4ABA53CB-6CE6-494F-8CA7-1B0ACA99F8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9F6ABA0A-C247-49CC-B7AA-10EDC2E7FF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B57B594A-6325-4871-A763-AA53ED736735}"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8BF27A1A-FAB1-4660-9F80-E3B417ED56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2968203D-886A-4AA0-97AC-CE61BA747A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71EC0504-4398-4D4A-94D5-97BB93F76A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CFCC5DB8-C8A9-493B-AD2E-12F3A2E576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0.18000000000000005</c:v>
                </c:pt>
                <c:pt idx="2">
                  <c:v>1</c:v>
                </c:pt>
                <c:pt idx="3">
                  <c:v>1</c:v>
                </c:pt>
                <c:pt idx="4">
                  <c:v>0.17000000000000004</c:v>
                </c:pt>
                <c:pt idx="5">
                  <c:v>0.17000000000000004</c:v>
                </c:pt>
                <c:pt idx="6">
                  <c:v>0.17000000000000004</c:v>
                </c:pt>
                <c:pt idx="7">
                  <c:v>1</c:v>
                </c:pt>
                <c:pt idx="8">
                  <c:v>0.39</c:v>
                </c:pt>
                <c:pt idx="9">
                  <c:v>1</c:v>
                </c:pt>
                <c:pt idx="10">
                  <c:v>1</c:v>
                </c:pt>
                <c:pt idx="11">
                  <c:v>0.17000000000000004</c:v>
                </c:pt>
                <c:pt idx="12">
                  <c:v>0.18000000000000005</c:v>
                </c:pt>
                <c:pt idx="13">
                  <c:v>0.31999999999999995</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82%</c:v>
                  </c:pt>
                  <c:pt idx="4">
                    <c:v>83%</c:v>
                  </c:pt>
                  <c:pt idx="5">
                    <c:v>83%</c:v>
                  </c:pt>
                  <c:pt idx="6">
                    <c:v>83%</c:v>
                  </c:pt>
                  <c:pt idx="8">
                    <c:v>61%</c:v>
                  </c:pt>
                  <c:pt idx="11">
                    <c:v>83%</c:v>
                  </c:pt>
                  <c:pt idx="12">
                    <c:v>82%</c:v>
                  </c:pt>
                  <c:pt idx="13">
                    <c:v>68%</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6F255538-23C9-46A7-B112-E02E34C7C5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A20460A3-1462-47C3-BAE8-C121846C1D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B83EF2F4-916B-4317-990B-BD316A7241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B439A23D-ABDF-4CB4-9240-F5DD1D4AE2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6ED38285-5446-4CF3-9139-B86F787648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8C272023-12DB-4F10-90AA-A3D2D8EAAD28}"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2301A169-536C-492E-8CAF-91ADA8185E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113795CA-D012-4E90-91EE-A4594662E9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559CE385-E0DE-412D-A678-A056C935B2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F5E579B5-65F3-4A4B-9075-9E6ED61916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B9DED0EA-9C49-45CE-9E0C-677CFC3B4D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DD0A88AC-6E0F-47CE-9426-6960D6817A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61599789-9CF2-4D77-999F-FA13F50D0A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CCBB543B-496D-49F0-80D5-BA818FC0F0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0.83</c:v>
                </c:pt>
                <c:pt idx="2">
                  <c:v>0.85</c:v>
                </c:pt>
                <c:pt idx="3">
                  <c:v>0.75</c:v>
                </c:pt>
                <c:pt idx="4">
                  <c:v>0.61</c:v>
                </c:pt>
                <c:pt idx="5">
                  <c:v>0.73</c:v>
                </c:pt>
                <c:pt idx="7">
                  <c:v>0</c:v>
                </c:pt>
                <c:pt idx="8">
                  <c:v>0.78</c:v>
                </c:pt>
                <c:pt idx="9">
                  <c:v>0.78</c:v>
                </c:pt>
                <c:pt idx="10">
                  <c:v>0.78</c:v>
                </c:pt>
                <c:pt idx="11">
                  <c:v>0.83</c:v>
                </c:pt>
                <c:pt idx="12">
                  <c:v>0.85</c:v>
                </c:pt>
                <c:pt idx="13">
                  <c:v>0.87</c:v>
                </c:pt>
                <c:pt idx="14">
                  <c:v>0.91</c:v>
                </c:pt>
                <c:pt idx="15">
                  <c:v>0.92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269FFB7E-D216-43EF-8D1E-80712CAB40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46E00662-59A3-42EB-A450-BFFD666F65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8162430D-31CA-4A41-9B99-C765831770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BD05DD33-A92E-4E2E-9CA6-56ECFB6A65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478AEFA8-882B-4B6E-A089-4505C4857C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1271860E-44B7-4C19-A38F-4BE3FFBA41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8EB7AA0D-D869-4AE0-84EA-793BFF5C65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C2F17FC3-DCA4-4A3D-BD99-71C65C32A7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574CEEFB-0E2A-40FA-8664-2BEB982AF2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11E13417-E729-4C77-84DD-17F4DA778E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04F64CF2-2A5C-4538-8166-C90F29B176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A2330FEC-247F-4720-BB69-5EA081BC68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BAE840AE-85EE-45B7-A67E-316C2CA052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0.17000000000000004</c:v>
                </c:pt>
                <c:pt idx="2">
                  <c:v>0.15000000000000002</c:v>
                </c:pt>
                <c:pt idx="3">
                  <c:v>0.25</c:v>
                </c:pt>
                <c:pt idx="4">
                  <c:v>0.39</c:v>
                </c:pt>
                <c:pt idx="5">
                  <c:v>0.27</c:v>
                </c:pt>
                <c:pt idx="6">
                  <c:v>1</c:v>
                </c:pt>
                <c:pt idx="7">
                  <c:v>1</c:v>
                </c:pt>
                <c:pt idx="8">
                  <c:v>0.21999999999999997</c:v>
                </c:pt>
                <c:pt idx="9">
                  <c:v>0.21999999999999997</c:v>
                </c:pt>
                <c:pt idx="10">
                  <c:v>0.21999999999999997</c:v>
                </c:pt>
                <c:pt idx="11">
                  <c:v>0.17000000000000004</c:v>
                </c:pt>
                <c:pt idx="12">
                  <c:v>0.15000000000000002</c:v>
                </c:pt>
                <c:pt idx="13">
                  <c:v>0.13</c:v>
                </c:pt>
                <c:pt idx="14">
                  <c:v>8.9999999999999969E-2</c:v>
                </c:pt>
                <c:pt idx="15">
                  <c:v>7.999999999999996E-2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83%</c:v>
                  </c:pt>
                  <c:pt idx="2">
                    <c:v>85%</c:v>
                  </c:pt>
                  <c:pt idx="3">
                    <c:v>75%</c:v>
                  </c:pt>
                  <c:pt idx="4">
                    <c:v>61%</c:v>
                  </c:pt>
                  <c:pt idx="5">
                    <c:v>73%</c:v>
                  </c:pt>
                  <c:pt idx="8">
                    <c:v>78%</c:v>
                  </c:pt>
                  <c:pt idx="9">
                    <c:v>78%</c:v>
                  </c:pt>
                  <c:pt idx="10">
                    <c:v>78%</c:v>
                  </c:pt>
                  <c:pt idx="11">
                    <c:v>83%</c:v>
                  </c:pt>
                  <c:pt idx="12">
                    <c:v>85%</c:v>
                  </c:pt>
                  <c:pt idx="13">
                    <c:v>87%</c:v>
                  </c:pt>
                  <c:pt idx="14">
                    <c:v>91%</c:v>
                  </c:pt>
                  <c:pt idx="15">
                    <c:v>92%</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9E5EF7AC-5DBF-4271-8EB1-50A37CEE1DB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9814A62B-C175-4BBA-ACC6-7476A906CEA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5C3478A0-4D7C-428A-B2CF-3A730728CE8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677496CB-9E53-4AFF-B9A6-9D86961D3BCA}"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D1E59973-F713-4724-BD79-EB4CBC52BE96}"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6D28C230-CD9B-4B1B-A5D4-AE1A6F6C76E3}"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3CB5725C-C4C0-427F-A03A-FFF61BACC92C}"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0.82</c:v>
                </c:pt>
                <c:pt idx="3">
                  <c:v>0</c:v>
                </c:pt>
                <c:pt idx="5">
                  <c:v>0.77</c:v>
                </c:pt>
                <c:pt idx="6">
                  <c:v>0.81</c:v>
                </c:pt>
                <c:pt idx="7">
                  <c:v>0.83</c:v>
                </c:pt>
                <c:pt idx="8">
                  <c:v>0.84</c:v>
                </c:pt>
                <c:pt idx="9">
                  <c:v>0.86</c:v>
                </c:pt>
                <c:pt idx="13">
                  <c:v>0.79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16E61BBD-1F7F-43B6-9D2A-A7B09F708DE3}"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2854EEF4-984B-4668-A332-45B2B2FA9A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5E4DC117-0352-4681-A95C-598AE38B5B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58E19D08-A13E-4A66-84CB-772CB57C7C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BFE57418-285C-4CCE-8D70-BA7E73E3CC3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BDB3ADBE-521C-4468-9A58-EBF5AA8C9A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2F528D7F-8897-4A67-8BC8-6FE65A541CC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0.18000000000000005</c:v>
                </c:pt>
                <c:pt idx="2">
                  <c:v>1</c:v>
                </c:pt>
                <c:pt idx="3">
                  <c:v>1</c:v>
                </c:pt>
                <c:pt idx="4">
                  <c:v>1</c:v>
                </c:pt>
                <c:pt idx="5">
                  <c:v>0.22999999999999998</c:v>
                </c:pt>
                <c:pt idx="6">
                  <c:v>0.18999999999999995</c:v>
                </c:pt>
                <c:pt idx="7">
                  <c:v>0.17000000000000004</c:v>
                </c:pt>
                <c:pt idx="8">
                  <c:v>0.16000000000000003</c:v>
                </c:pt>
                <c:pt idx="9">
                  <c:v>0.14000000000000001</c:v>
                </c:pt>
                <c:pt idx="10">
                  <c:v>1</c:v>
                </c:pt>
                <c:pt idx="11">
                  <c:v>1</c:v>
                </c:pt>
                <c:pt idx="12">
                  <c:v>1</c:v>
                </c:pt>
                <c:pt idx="13">
                  <c:v>0.20999999999999996</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82%</c:v>
                  </c:pt>
                  <c:pt idx="5">
                    <c:v>77%</c:v>
                  </c:pt>
                  <c:pt idx="6">
                    <c:v>81%</c:v>
                  </c:pt>
                  <c:pt idx="7">
                    <c:v>83%</c:v>
                  </c:pt>
                  <c:pt idx="8">
                    <c:v>84%</c:v>
                  </c:pt>
                  <c:pt idx="9">
                    <c:v>86%</c:v>
                  </c:pt>
                  <c:pt idx="13">
                    <c:v>79%</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8AF28EDE-9699-4210-B42D-AF68B89BDC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F28AF3C8-DD35-4AF4-AEF2-A43D0CBEFB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8C24C179-FDC1-4D07-A178-9858B9BCA8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CFC4C382-2B40-410B-AE82-34ED2BBF67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BC3F6CBA-1CBF-4BBB-BDCD-999B9CBDBB9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B021524E-E58E-4E20-B280-ADA374BE7C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0DBAB3C1-D4B5-4828-92EB-C8D9469D6181}"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1B218F60-5FF0-43EC-B05B-79EA9F91BE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8F170443-71F7-4B46-AA0F-71EC034BFC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A27B62DE-3590-4267-807D-DFB527375C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26B67072-0D4C-41F1-9003-735653A413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A3733B3F-472D-40AB-880E-61B0B8C1BC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CA212865-B1FC-4968-90EE-780734DB29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436C136D-657D-4231-8EF0-4A7A0B0EBE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7EBE505C-A0FA-4865-94E1-DA84ED7FC2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04339EE1-7A78-4231-9E90-113D706C72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77F8F6CD-CB0A-44A4-9681-D9C8056215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0.9</c:v>
                </c:pt>
                <c:pt idx="2">
                  <c:v>0.82</c:v>
                </c:pt>
                <c:pt idx="3">
                  <c:v>0.83</c:v>
                </c:pt>
                <c:pt idx="4">
                  <c:v>0.81</c:v>
                </c:pt>
                <c:pt idx="5">
                  <c:v>0.83</c:v>
                </c:pt>
                <c:pt idx="6">
                  <c:v>0.89</c:v>
                </c:pt>
                <c:pt idx="7">
                  <c:v>0.87</c:v>
                </c:pt>
                <c:pt idx="8">
                  <c:v>0.86</c:v>
                </c:pt>
                <c:pt idx="9">
                  <c:v>0.87</c:v>
                </c:pt>
                <c:pt idx="10">
                  <c:v>0.85</c:v>
                </c:pt>
                <c:pt idx="11">
                  <c:v>0.76</c:v>
                </c:pt>
                <c:pt idx="12">
                  <c:v>0.86</c:v>
                </c:pt>
                <c:pt idx="13">
                  <c:v>0.78</c:v>
                </c:pt>
                <c:pt idx="14">
                  <c:v>0.79</c:v>
                </c:pt>
                <c:pt idx="15">
                  <c:v>0.82</c:v>
                </c:pt>
                <c:pt idx="16">
                  <c:v>0.79</c:v>
                </c:pt>
                <c:pt idx="17">
                  <c:v>0.83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BCD14417-8B72-44F6-BEA3-713C4385CA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4A9DA31A-3BCF-478D-96EE-B7DE3EC601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41BC24C4-54DE-40A6-8385-81538189F5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45D9CA26-9ED4-49BE-9253-2FE18EA3EB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DF47B0AB-EC20-4D21-B163-95C9521809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C09C53A7-5E9E-4BB5-A53A-4D85FAB501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46ED7C4B-919E-45A4-BA49-41C3F7677A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A71FB496-E48D-48F0-8CBD-6C820E0859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F781F3E5-3528-4DAE-8B0B-C7A509EEAC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4F50604B-27DF-4D63-9A8E-D4A962058B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F0992A04-5145-4195-8FBA-1CD37A52F5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65AB40FA-5D83-467C-B9DD-05DB6EA4FB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75006649-2E3A-44A6-9742-6D1A71043F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8A0C6698-CE46-4FD1-9761-1CB978CC24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7E4E70CE-7369-49ED-BFC5-5CB661A0AF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5111197C-7804-46B4-804B-9E11763AF0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1CA2106D-48BD-429E-9810-AB70BEABAC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9.9999999999999978E-2</c:v>
                </c:pt>
                <c:pt idx="2">
                  <c:v>0.18000000000000005</c:v>
                </c:pt>
                <c:pt idx="3">
                  <c:v>0.17000000000000004</c:v>
                </c:pt>
                <c:pt idx="4">
                  <c:v>0.18999999999999995</c:v>
                </c:pt>
                <c:pt idx="5">
                  <c:v>0.17000000000000004</c:v>
                </c:pt>
                <c:pt idx="6">
                  <c:v>0.10999999999999999</c:v>
                </c:pt>
                <c:pt idx="7">
                  <c:v>0.13</c:v>
                </c:pt>
                <c:pt idx="8">
                  <c:v>0.14000000000000001</c:v>
                </c:pt>
                <c:pt idx="9">
                  <c:v>0.13</c:v>
                </c:pt>
                <c:pt idx="10">
                  <c:v>0.15000000000000002</c:v>
                </c:pt>
                <c:pt idx="11">
                  <c:v>0.24</c:v>
                </c:pt>
                <c:pt idx="12">
                  <c:v>0.14000000000000001</c:v>
                </c:pt>
                <c:pt idx="13">
                  <c:v>0.21999999999999997</c:v>
                </c:pt>
                <c:pt idx="14">
                  <c:v>0.20999999999999996</c:v>
                </c:pt>
                <c:pt idx="15">
                  <c:v>0.18000000000000005</c:v>
                </c:pt>
                <c:pt idx="16">
                  <c:v>0.20999999999999996</c:v>
                </c:pt>
                <c:pt idx="17">
                  <c:v>0.17000000000000004</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90%</c:v>
                  </c:pt>
                  <c:pt idx="2">
                    <c:v>82%</c:v>
                  </c:pt>
                  <c:pt idx="3">
                    <c:v>83%</c:v>
                  </c:pt>
                  <c:pt idx="4">
                    <c:v>81%</c:v>
                  </c:pt>
                  <c:pt idx="5">
                    <c:v>83%</c:v>
                  </c:pt>
                  <c:pt idx="6">
                    <c:v>89%</c:v>
                  </c:pt>
                  <c:pt idx="7">
                    <c:v>87%</c:v>
                  </c:pt>
                  <c:pt idx="8">
                    <c:v>86%</c:v>
                  </c:pt>
                  <c:pt idx="9">
                    <c:v>87%</c:v>
                  </c:pt>
                  <c:pt idx="10">
                    <c:v>85%</c:v>
                  </c:pt>
                  <c:pt idx="11">
                    <c:v>76%</c:v>
                  </c:pt>
                  <c:pt idx="12">
                    <c:v>86%</c:v>
                  </c:pt>
                  <c:pt idx="13">
                    <c:v>78%</c:v>
                  </c:pt>
                  <c:pt idx="14">
                    <c:v>79%</c:v>
                  </c:pt>
                  <c:pt idx="15">
                    <c:v>82%</c:v>
                  </c:pt>
                  <c:pt idx="16">
                    <c:v>79%</c:v>
                  </c:pt>
                  <c:pt idx="17">
                    <c:v>83%</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761E3D6F-1542-46F9-A2F2-7D6211DAF7A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7C8C3099-1C5A-4719-ACB6-8311651D5AE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FA0A94E5-71B0-4DEC-B246-5DBB0F8D7FF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DBEA90B2-EB7B-449A-BE18-A67AFF868E7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E2C8A22C-F11B-4F28-8FA4-F2E05EB3BFF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wrap="none" lIns="108000" tIns="19050" rIns="38100" bIns="19050" anchor="ctr">
                    <a:spAutoFit/>
                  </a:bodyPr>
                  <a:lstStyle/>
                  <a:p>
                    <a:pPr>
                      <a:defRPr sz="1000">
                        <a:solidFill>
                          <a:srgbClr val="000000"/>
                        </a:solidFill>
                      </a:defRPr>
                    </a:pPr>
                    <a:r>
                      <a:rPr lang="en-GB">
                        <a:solidFill>
                          <a:srgbClr val="000000"/>
                        </a:solidFill>
                      </a:rPr>
                      <a:t>Jewish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98648134-DA9D-4087-B5F1-1B14C704A4ED}"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4E543178-F827-4966-83D5-7268A2DEC54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0154CB95-85E8-49EE-983C-AE035C43676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86D21EA0-A935-4029-AB3E-E1E82871F96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0.82</c:v>
                </c:pt>
                <c:pt idx="3">
                  <c:v>0</c:v>
                </c:pt>
                <c:pt idx="4" formatCode="0%">
                  <c:v>0.81</c:v>
                </c:pt>
                <c:pt idx="5" formatCode="0%">
                  <c:v>0.67</c:v>
                </c:pt>
                <c:pt idx="6" formatCode="0%">
                  <c:v>0.85</c:v>
                </c:pt>
                <c:pt idx="7" formatCode="0%">
                  <c:v>0.79</c:v>
                </c:pt>
                <c:pt idx="8" formatCode="0%">
                  <c:v>0</c:v>
                </c:pt>
                <c:pt idx="9" formatCode="0%">
                  <c:v>0.71</c:v>
                </c:pt>
                <c:pt idx="10" formatCode="0%">
                  <c:v>0.79</c:v>
                </c:pt>
                <c:pt idx="11" formatCode="0%">
                  <c:v>0.77</c:v>
                </c:pt>
                <c:pt idx="12" formatCode="0%">
                  <c:v>0.72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5E715EDE-4A1E-4A3D-884A-CA1C4564B5C5}"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7F40C452-CAD8-4C7C-81F0-B32A66C2F2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6DEEDDEC-835E-4F8A-AEB9-4C2A29166B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E265083A-708A-4A5B-B739-DB339515F1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9BA30536-A8E7-4BDA-A4AE-D54571D2CF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C3589141-9FE9-4734-A9E3-55075E03C3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D-1F2D-46A7-A150-1D236AA1984A}"/>
                </c:ext>
              </c:extLst>
            </c:dLbl>
            <c:dLbl>
              <c:idx val="9"/>
              <c:tx>
                <c:rich>
                  <a:bodyPr/>
                  <a:lstStyle/>
                  <a:p>
                    <a:fld id="{0C066D3B-B69C-4DA5-A196-A7DD96360C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DC429949-5146-4A69-8002-4F0EB5862D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2887DC40-5013-48A7-AD4C-137EA0ED31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78B4002C-B9AC-42FA-97F6-E1AE841148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0.18000000000000005</c:v>
                </c:pt>
                <c:pt idx="2">
                  <c:v>1</c:v>
                </c:pt>
                <c:pt idx="3">
                  <c:v>1</c:v>
                </c:pt>
                <c:pt idx="4">
                  <c:v>0.18999999999999995</c:v>
                </c:pt>
                <c:pt idx="5">
                  <c:v>0.32999999999999996</c:v>
                </c:pt>
                <c:pt idx="6">
                  <c:v>0.15000000000000002</c:v>
                </c:pt>
                <c:pt idx="7">
                  <c:v>0.20999999999999996</c:v>
                </c:pt>
                <c:pt idx="8">
                  <c:v>1</c:v>
                </c:pt>
                <c:pt idx="9">
                  <c:v>0.29000000000000004</c:v>
                </c:pt>
                <c:pt idx="10">
                  <c:v>0.20999999999999996</c:v>
                </c:pt>
                <c:pt idx="11">
                  <c:v>0.22999999999999998</c:v>
                </c:pt>
                <c:pt idx="12">
                  <c:v>0.28000000000000003</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82%</c:v>
                  </c:pt>
                  <c:pt idx="4">
                    <c:v>81%</c:v>
                  </c:pt>
                  <c:pt idx="5">
                    <c:v>67%</c:v>
                  </c:pt>
                  <c:pt idx="6">
                    <c:v>85%</c:v>
                  </c:pt>
                  <c:pt idx="7">
                    <c:v>79%</c:v>
                  </c:pt>
                  <c:pt idx="9">
                    <c:v>71%</c:v>
                  </c:pt>
                  <c:pt idx="10">
                    <c:v>79%</c:v>
                  </c:pt>
                  <c:pt idx="11">
                    <c:v>77%</c:v>
                  </c:pt>
                  <c:pt idx="12">
                    <c:v>72%</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B993FBC5-6B50-4CAA-AC8C-F7AB27607BB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3F2DFFA8-9C8E-4623-8D59-42CE66E0D7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472CF620-E963-4C8A-8EAF-6804F9967D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40523E75-CE31-49C3-B97D-0A60CAD37F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51A4949B-198B-46CF-A539-FCC5D86AEA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6CF47C8C-241E-4734-9808-C4F6D23499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AB7B9B92-50E3-4936-835F-C488FDC820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0.83</c:v>
                </c:pt>
                <c:pt idx="2">
                  <c:v>0.78</c:v>
                </c:pt>
                <c:pt idx="3">
                  <c:v>0.75</c:v>
                </c:pt>
                <c:pt idx="4">
                  <c:v>0.82</c:v>
                </c:pt>
                <c:pt idx="5">
                  <c:v>0.69</c:v>
                </c:pt>
                <c:pt idx="7" formatCode="0%;;">
                  <c:v>0</c:v>
                </c:pt>
                <c:pt idx="8" formatCode="0%;;">
                  <c:v>0.8</c:v>
                </c:pt>
                <c:pt idx="9" formatCode="0%;;">
                  <c:v>0.83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8F11C44B-5D81-4A56-A7CD-39C6A7158A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D980329E-5F3D-440E-A99F-ECE5D6C0E7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A922F341-9E81-4F8D-B19D-531B3CF7F5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78FCDCE7-C273-4AD4-85A3-FC06CD51E8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B1B3A6E3-CA54-4480-BAC4-39596E0020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38B8722A-52C5-4EFE-94C7-016492FF0F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3F01231A-8120-4728-8513-A300D0E4D0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0.17000000000000004</c:v>
                </c:pt>
                <c:pt idx="2">
                  <c:v>0.21999999999999997</c:v>
                </c:pt>
                <c:pt idx="3">
                  <c:v>0.25</c:v>
                </c:pt>
                <c:pt idx="4">
                  <c:v>0.18000000000000005</c:v>
                </c:pt>
                <c:pt idx="5">
                  <c:v>0.31000000000000005</c:v>
                </c:pt>
                <c:pt idx="6">
                  <c:v>1</c:v>
                </c:pt>
                <c:pt idx="7">
                  <c:v>1</c:v>
                </c:pt>
                <c:pt idx="8">
                  <c:v>0.19999999999999996</c:v>
                </c:pt>
                <c:pt idx="9">
                  <c:v>0.17000000000000004</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83%</c:v>
                  </c:pt>
                  <c:pt idx="2">
                    <c:v>78%</c:v>
                  </c:pt>
                  <c:pt idx="3">
                    <c:v>75%</c:v>
                  </c:pt>
                  <c:pt idx="4">
                    <c:v>82%</c:v>
                  </c:pt>
                  <c:pt idx="5">
                    <c:v>69%</c:v>
                  </c:pt>
                  <c:pt idx="8">
                    <c:v>80%</c:v>
                  </c:pt>
                  <c:pt idx="9">
                    <c:v>83%</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76</c:v>
                </c:pt>
                <c:pt idx="1">
                  <c:v>72</c:v>
                </c:pt>
                <c:pt idx="2">
                  <c:v>63</c:v>
                </c:pt>
                <c:pt idx="3">
                  <c:v>63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1C78-4573-B50D-862A381DB38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24</c:v>
                </c:pt>
                <c:pt idx="1">
                  <c:v>28</c:v>
                </c:pt>
                <c:pt idx="2">
                  <c:v>37</c:v>
                </c:pt>
                <c:pt idx="3">
                  <c:v>37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25</c:v>
                </c:pt>
                <c:pt idx="1">
                  <c:v>38</c:v>
                </c:pt>
                <c:pt idx="2">
                  <c:v>37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0.55000000000000004</c:v>
                </c:pt>
                <c:pt idx="1">
                  <c:v>0.57999999999999996</c:v>
                </c:pt>
                <c:pt idx="2">
                  <c:v>0.59</c:v>
                </c:pt>
                <c:pt idx="3">
                  <c:v>0.59</c:v>
                </c:pt>
                <c:pt idx="4">
                  <c:v>0.6</c:v>
                </c:pt>
                <c:pt idx="5">
                  <c:v>0.6</c:v>
                </c:pt>
                <c:pt idx="6">
                  <c:v>0.61</c:v>
                </c:pt>
                <c:pt idx="7">
                  <c:v>0.61</c:v>
                </c:pt>
                <c:pt idx="8">
                  <c:v>0.62</c:v>
                </c:pt>
                <c:pt idx="9">
                  <c:v>0.63</c:v>
                </c:pt>
                <c:pt idx="10">
                  <c:v>0.64</c:v>
                </c:pt>
                <c:pt idx="11">
                  <c:v>0.66</c:v>
                </c:pt>
                <c:pt idx="12">
                  <c:v>0.69</c:v>
                </c:pt>
                <c:pt idx="13">
                  <c:v>0.7</c:v>
                </c:pt>
                <c:pt idx="14">
                  <c:v>0.75</c:v>
                </c:pt>
                <c:pt idx="15">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pt idx="15">
                  <c:v>0.63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0.64</c:v>
                </c:pt>
                <c:pt idx="1">
                  <c:v>0.19</c:v>
                </c:pt>
                <c:pt idx="2">
                  <c:v>0.11</c:v>
                </c:pt>
                <c:pt idx="3">
                  <c:v>0.17</c:v>
                </c:pt>
                <c:pt idx="4">
                  <c:v>0.03</c:v>
                </c:pt>
                <c:pt idx="5">
                  <c:v>0.32</c:v>
                </c:pt>
                <c:pt idx="6">
                  <c:v>0.2</c:v>
                </c:pt>
                <c:pt idx="7">
                  <c:v>0.04</c:v>
                </c:pt>
                <c:pt idx="8">
                  <c:v>0.11</c:v>
                </c:pt>
                <c:pt idx="9">
                  <c:v>0.05</c:v>
                </c:pt>
                <c:pt idx="10">
                  <c:v>0.08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66</c:v>
                </c:pt>
                <c:pt idx="1">
                  <c:v>72</c:v>
                </c:pt>
                <c:pt idx="2">
                  <c:v>58</c:v>
                </c:pt>
                <c:pt idx="3">
                  <c:v>50</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34</c:v>
                </c:pt>
                <c:pt idx="1">
                  <c:v>28</c:v>
                </c:pt>
                <c:pt idx="2">
                  <c:v>42</c:v>
                </c:pt>
                <c:pt idx="3">
                  <c:v>50</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50</c:v>
                </c:pt>
                <c:pt idx="1">
                  <c:v>50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70</c:v>
                </c:pt>
                <c:pt idx="1">
                  <c:v>67</c:v>
                </c:pt>
                <c:pt idx="2">
                  <c:v>52</c:v>
                </c:pt>
                <c:pt idx="3">
                  <c:v>48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16</c:v>
                </c:pt>
                <c:pt idx="2">
                  <c:v>29</c:v>
                </c:pt>
                <c:pt idx="3">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17</c:v>
                </c:pt>
                <c:pt idx="1">
                  <c:v>31</c:v>
                </c:pt>
                <c:pt idx="2">
                  <c:v>19</c:v>
                </c:pt>
                <c:pt idx="3">
                  <c:v>14</c:v>
                </c:pt>
                <c:pt idx="4">
                  <c:v>19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algn="l">
              <a:lnSpc>
                <a:spcPct val="110000"/>
              </a:lnSpc>
            </a:pPr>
            <a:r>
              <a:rPr kumimoji="0" lang="en-GB" sz="44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NORTHAMPTONSHIRE ICS</a:t>
            </a:r>
            <a:endParaRPr lang="en-GB" sz="16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NORTHAMPTONSHIRE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NORTHAMPTONSHIRE ICS, 23,909</a:t>
            </a:r>
            <a:r>
              <a:rPr lang="en-GB" sz="1600"/>
              <a:t> questionnaires were sent out, and </a:t>
            </a:r>
            <a:r>
              <a:rPr lang="en-GB" sz="1600" b="1">
                <a:solidFill>
                  <a:srgbClr val="005EB8"/>
                </a:solidFill>
              </a:rPr>
              <a:t>8,236</a:t>
            </a:r>
            <a:r>
              <a:rPr lang="en-GB" sz="1600"/>
              <a:t> were returned completed. This represents a response rate of </a:t>
            </a:r>
            <a:r>
              <a:rPr lang="en-GB" sz="1600" b="1">
                <a:solidFill>
                  <a:srgbClr val="005EB8"/>
                </a:solidFill>
              </a:rPr>
              <a:t>34%</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63734466"/>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83984399"/>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0746333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1701269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9870873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5467685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1308130558"/>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(8,144); ICS 2022 (7,700); ICS 2021 (8,849); ICS 2020 (7,708); PCN bases range from 214 to 1,188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2784330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208597266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207887221"/>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656328002"/>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695758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662431470"/>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76%</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374671488"/>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268185231"/>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966294606"/>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05414609"/>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7293941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GRAND UNION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940997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76438838"/>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(8,144); PCN bases range from 214 to 1,188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99688162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4017908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33940560"/>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8074084"/>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8825924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4532387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1310859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051802285"/>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(7,874); ICS 2022 (7,409); ICS 2021 (8,548); ICS 2020 (7,549); PCN bases range from 197 to 1,153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40027684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92356910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6479515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618596710"/>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909201816"/>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899188909"/>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5221549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85241517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5419233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07573173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855321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6411834"/>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(7,874); PCN bases range from 197 to 1,153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0683603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68926123"/>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1184989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2015814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7216575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3806000700"/>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(7,936); ICS 2022 (7,409); ICS 2021 (8,608); ICS 2020 (7,652); PCN bases range from 207 to 1,163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9247487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47633149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6006740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148864576"/>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908277582"/>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2080498299"/>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0049455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3416299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3126030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1406594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1499930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(7,936); PCN bases range from 207 to 1,163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96202172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72442060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427035003"/>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(8,140); PCN bases range from 214 to 1,186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93349338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447978932"/>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2257215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5199712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274197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3555277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1764665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79267838"/>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(4,510); ICS 2022 (4,250); ICS 2021 (4,328); ICS 2020 (3,456); PCN bases range from 121 to 595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9183186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32260588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9933675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599335360"/>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084242535"/>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4153039969"/>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(39%)</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75766892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1708516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TRIANGLE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11948452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623901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4593275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(4,510); PCN bases range from 121 to 595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425280197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334176106"/>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638340327"/>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357216874"/>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2098764760"/>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1912304316"/>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(6,115); ICS 2022 (5,809); ICS 2021 (6,225); PCN bases range from 166 to 900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3623508184"/>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117746839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310792861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220631938"/>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41447367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1763516534"/>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413910206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2426222"/>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5251462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BLUE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2227348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382183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91150139"/>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(6,115); PCN bases range from 166 to 900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199418931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940825380"/>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120192692"/>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013726010"/>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639025190"/>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(6,652); ICS 2022 (6,368); ICS 2021 (7,457); PCN bases range from 179 to 935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4224968616"/>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2093186343"/>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14581505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14752078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(15%)</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426876247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75694098"/>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NORTHAMPTONSHIRE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1749645257"/>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392646047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9193921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27490197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47471692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390544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31709817"/>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(6,652); PCN bases range from 179 to 935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12990040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693243788"/>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(1,235)</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10549855"/>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49301507"/>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23817006"/>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76107869"/>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79255402"/>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4246606520"/>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(7,719); ICS 2022 (7,232); ICS 2021 (8,184); ICS 2020 (7,229); PCN bases range from 203 to 1,134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8637132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8047268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6763555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283388703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477937921"/>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48581746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0565014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71114934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8746566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M-WEB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8538900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808105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88984073"/>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(7,719); PCN bases range from 203 to 1,134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239559841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00758838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2384194309"/>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2023860219"/>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(7,626); PCN bases range from 199 to 1,121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276846249"/>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01276359"/>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56833905"/>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65457966"/>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20277200"/>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35217008"/>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3717182609"/>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(7,382); ICS 2022 (6,942); ICS 2021 (7,915); PCN bases range from 192 to 1,091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24373866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318719811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29625370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2336502095"/>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201911673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91640679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9572160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52778394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BLUE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0820530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816882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7169135"/>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(7,382); PCN bases range from 192 to 1,091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253572632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87990620"/>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14575406"/>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1871939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6516564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2093049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534455004"/>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(6,853); ICS 2022 (6,368); ICS 2021 (7,698); ICS 2020 (7,061); PCN bases range from 188 to 982</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250093784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410935047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1592469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3500917743"/>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824276529"/>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530997143"/>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(9%)</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061382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18039099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8905165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52868503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742578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8375002"/>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(6,853); PCN bases range from 188 to 982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3962103144"/>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0819335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80624632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4230292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60347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4041550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226339871"/>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(7,615); ICS 2022 (7,157); ICS 2021 (8,224); ICS 2020 (7,308); PCN bases range from 200 to 1,122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6346901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91515224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638531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611130361"/>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392733195"/>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06541209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7204775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828385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9019149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7739216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0606330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711082668"/>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(7,518); ICS 2022 (7,057); ICS 2021 (8,070); ICS 2020 (7,296); PCN bases range from 197 to 1,107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57097662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360130324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10191351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1299911746"/>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4260598827"/>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420344290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7055276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7143628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884022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7666993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3932514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641856373"/>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(7,382); ICS 2022 (6,965); ICS 2021 (8,131); ICS 2020 (7,300); PCN bases range from 194 to 1,090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03475348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4254826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8526542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2235547109"/>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2812063794"/>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3476954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7836758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6918903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508688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1599866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8811214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36611977"/>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(3,187); ICS 2022 (3,036); ICS 2021 (3,530); ICS 2020 (2,917); PCN bases range from 84 to 442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25680579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24303233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30504783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2620358732"/>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175950536"/>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187545845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2537905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4891371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6777852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83701278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2673821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332912448"/>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(6,792); ICS 2022 (6,310); ICS 2021 (7,226); ICS 2020 (6,487); PCN bases range from 182 to 999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406150656"/>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399525948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35981627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3903270170"/>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388620689"/>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167761498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4843005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2539012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6830803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4291040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9011501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144559178"/>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(7,516); ICS 2022 (7,036); ICS 2021 (8,069); ICS 2020 (7,225); PCN bases range from 197 to 1,108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174474972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33819775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13005812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1169201660"/>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2001932231"/>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1441193065"/>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3611800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1321016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6819785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8288491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3515920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3206875479"/>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970278751"/>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(7,542); ICS 2022 (7,064); ICS 2021 (8,121); ICS 2020 (7,204); PCN bases range from 198 to 1,111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1928719540"/>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28486976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33580366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7800972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400834584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3122823245"/>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 to 4,306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963525575"/>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52 to 6,760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50322771"/>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23 to 7,242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1578894886"/>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223 to 1,620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2005988177"/>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76455618"/>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3834185883"/>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469805515"/>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261638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NORTHAMPTONSHIRE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2343963332"/>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423742887"/>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(7,382).</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897005223"/>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694526030"/>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2,492</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830091632"/>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353486918"/>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125746786"/>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799 to 2,097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762664288"/>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45 to 2,278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2706450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NORTHAMPTONSHIRE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4085402319"/>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(7,382).</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010225855"/>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1041251508"/>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062217003"/>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380929984"/>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439322841"/>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1934284427"/>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 to 4,331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3711397512"/>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68 to 6,664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63788702"/>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1,581 to 5,680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15614080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NORTHAMPTONSHIRE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3295334337"/>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(7,382).</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480867075"/>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29135110"/>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04566380"/>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18871585"/>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40765034"/>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83143111"/>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912363964"/>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(3,157); ICS 2022 (2,817); ICS 2021 (3,275); ICS 2020 (2,948); PCN bases range from 88 to 466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911768117"/>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101569255"/>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9962537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84196405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9379211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61538313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2081485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8893830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1003119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58662659"/>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(3,157); PCN bases range from 88 to 466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3386988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73600109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47430638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(1,793)</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26%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98559417"/>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94934609"/>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860930393"/>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(1,631); ICS 2022 (1,346); ICS 2021 (1,385); ICS 2020 (1,483).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3550269029"/>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28937371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26231738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2637053661"/>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3165467338"/>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NORTHAMPTONSHIRE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85076057"/>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55949066"/>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572969664"/>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33789150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23558223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2300229267"/>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2695828186"/>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NORTHAMPTONSHIRE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90236724"/>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(1,719); ICS 2022 (1,385); ICS 2021 (1,434); ICS 2020 (1,513).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19663</TotalTime>
  <Words>10195</Words>
  <Application>Microsoft Office PowerPoint</Application>
  <PresentationFormat>Widescreen</PresentationFormat>
  <Paragraphs>1746</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822</cp:revision>
  <dcterms:created xsi:type="dcterms:W3CDTF">2020-01-09T15:19:38Z</dcterms:created>
  <dcterms:modified xsi:type="dcterms:W3CDTF">2023-07-11T21:06:33Z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