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6" d="100"/>
          <a:sy n="106" d="100"/>
        </p:scale>
        <p:origin x="798" y="11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73</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A03-4718-B683-232ABA5155FB}"/>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8351592892084407E-2"/>
                  <c:y val="-9.0516308229411355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2.7268306331111554E-2"/>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41</c:v>
                </c:pt>
                <c:pt idx="1">
                  <c:v>32</c:v>
                </c:pt>
                <c:pt idx="2">
                  <c:v>13</c:v>
                </c:pt>
                <c:pt idx="3">
                  <c:v>8</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0.6</c:v>
                </c:pt>
                <c:pt idx="1">
                  <c:v>0.65</c:v>
                </c:pt>
                <c:pt idx="2">
                  <c:v>0.67</c:v>
                </c:pt>
                <c:pt idx="3">
                  <c:v>0.67</c:v>
                </c:pt>
                <c:pt idx="4">
                  <c:v>0.68</c:v>
                </c:pt>
                <c:pt idx="5">
                  <c:v>0.69</c:v>
                </c:pt>
                <c:pt idx="6">
                  <c:v>0.72</c:v>
                </c:pt>
                <c:pt idx="7">
                  <c:v>0.75</c:v>
                </c:pt>
                <c:pt idx="8">
                  <c:v>0.75</c:v>
                </c:pt>
                <c:pt idx="9">
                  <c:v>0.79</c:v>
                </c:pt>
                <c:pt idx="10">
                  <c:v>0.8</c:v>
                </c:pt>
                <c:pt idx="11">
                  <c:v>0.81</c:v>
                </c:pt>
                <c:pt idx="12">
                  <c:v>0.82</c:v>
                </c:pt>
                <c:pt idx="13">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c:v>
                </c:pt>
                <c:pt idx="1">
                  <c:v>0.19</c:v>
                </c:pt>
                <c:pt idx="2">
                  <c:v>0.45</c:v>
                </c:pt>
                <c:pt idx="3">
                  <c:v>0.18</c:v>
                </c:pt>
                <c:pt idx="4">
                  <c:v>0.02</c:v>
                </c:pt>
                <c:pt idx="5">
                  <c:v>0.23</c:v>
                </c:pt>
                <c:pt idx="6">
                  <c:v>7.0000000000000007E-2</c:v>
                </c:pt>
                <c:pt idx="7">
                  <c:v>0.32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56</c:v>
                </c:pt>
                <c:pt idx="1">
                  <c:v>35</c:v>
                </c:pt>
                <c:pt idx="2">
                  <c:v>52</c:v>
                </c:pt>
                <c:pt idx="3">
                  <c:v>25</c:v>
                </c:pt>
                <c:pt idx="4">
                  <c:v>4</c:v>
                </c:pt>
                <c:pt idx="5">
                  <c:v>30</c:v>
                </c:pt>
                <c:pt idx="6">
                  <c:v>11</c:v>
                </c:pt>
                <c:pt idx="7">
                  <c:v>42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26</c:v>
                </c:pt>
                <c:pt idx="1">
                  <c:v>9</c:v>
                </c:pt>
                <c:pt idx="2">
                  <c:v>37</c:v>
                </c:pt>
                <c:pt idx="3">
                  <c:v>9</c:v>
                </c:pt>
                <c:pt idx="4">
                  <c:v>1</c:v>
                </c:pt>
                <c:pt idx="5">
                  <c:v>17</c:v>
                </c:pt>
                <c:pt idx="6">
                  <c:v>3</c:v>
                </c:pt>
                <c:pt idx="7">
                  <c:v>21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479F-4D8E-BC1E-9973DD9F7ED5}"/>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16</c:v>
                </c:pt>
                <c:pt idx="1">
                  <c:v>31</c:v>
                </c:pt>
                <c:pt idx="2">
                  <c:v>12</c:v>
                </c:pt>
                <c:pt idx="3">
                  <c:v>24</c:v>
                </c:pt>
                <c:pt idx="4">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0.24</c:v>
                </c:pt>
                <c:pt idx="1">
                  <c:v>0.31</c:v>
                </c:pt>
                <c:pt idx="2">
                  <c:v>0.31</c:v>
                </c:pt>
                <c:pt idx="3">
                  <c:v>0.37</c:v>
                </c:pt>
                <c:pt idx="4">
                  <c:v>0.39</c:v>
                </c:pt>
                <c:pt idx="5">
                  <c:v>0.46</c:v>
                </c:pt>
                <c:pt idx="6">
                  <c:v>0.51</c:v>
                </c:pt>
                <c:pt idx="7">
                  <c:v>0.53</c:v>
                </c:pt>
                <c:pt idx="8">
                  <c:v>0.54</c:v>
                </c:pt>
                <c:pt idx="9">
                  <c:v>0.54</c:v>
                </c:pt>
                <c:pt idx="10">
                  <c:v>0.54</c:v>
                </c:pt>
                <c:pt idx="11">
                  <c:v>0.61</c:v>
                </c:pt>
                <c:pt idx="12">
                  <c:v>0.62</c:v>
                </c:pt>
                <c:pt idx="13">
                  <c:v>0.62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22</c:v>
                </c:pt>
                <c:pt idx="1">
                  <c:v>27</c:v>
                </c:pt>
                <c:pt idx="2">
                  <c:v>13</c:v>
                </c:pt>
                <c:pt idx="3">
                  <c:v>21</c:v>
                </c:pt>
                <c:pt idx="4">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0.33</c:v>
                </c:pt>
                <c:pt idx="1">
                  <c:v>0.38</c:v>
                </c:pt>
                <c:pt idx="2">
                  <c:v>0.4</c:v>
                </c:pt>
                <c:pt idx="3">
                  <c:v>0.4</c:v>
                </c:pt>
                <c:pt idx="4">
                  <c:v>0.41</c:v>
                </c:pt>
                <c:pt idx="5">
                  <c:v>0.41</c:v>
                </c:pt>
                <c:pt idx="6">
                  <c:v>0.46</c:v>
                </c:pt>
                <c:pt idx="7">
                  <c:v>0.49</c:v>
                </c:pt>
                <c:pt idx="8">
                  <c:v>0.52</c:v>
                </c:pt>
                <c:pt idx="9">
                  <c:v>0.52</c:v>
                </c:pt>
                <c:pt idx="10">
                  <c:v>0.59</c:v>
                </c:pt>
                <c:pt idx="11">
                  <c:v>0.61</c:v>
                </c:pt>
                <c:pt idx="12">
                  <c:v>0.61</c:v>
                </c:pt>
                <c:pt idx="13">
                  <c:v>0.62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0.49</c:v>
                </c:pt>
                <c:pt idx="1">
                  <c:v>0.49</c:v>
                </c:pt>
                <c:pt idx="2">
                  <c:v>0.49</c:v>
                </c:pt>
                <c:pt idx="3">
                  <c:v>0.49</c:v>
                </c:pt>
                <c:pt idx="4">
                  <c:v>0.49</c:v>
                </c:pt>
                <c:pt idx="5">
                  <c:v>0.49</c:v>
                </c:pt>
                <c:pt idx="6">
                  <c:v>0.49</c:v>
                </c:pt>
                <c:pt idx="7">
                  <c:v>0.49</c:v>
                </c:pt>
                <c:pt idx="8">
                  <c:v>0.49</c:v>
                </c:pt>
                <c:pt idx="9">
                  <c:v>0.49</c:v>
                </c:pt>
                <c:pt idx="10">
                  <c:v>0.49</c:v>
                </c:pt>
                <c:pt idx="11">
                  <c:v>0.49</c:v>
                </c:pt>
                <c:pt idx="12">
                  <c:v>0.49</c:v>
                </c:pt>
                <c:pt idx="13">
                  <c:v>0.49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CAE-4602-AC35-8B065494F0D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21</c:v>
                </c:pt>
                <c:pt idx="1">
                  <c:v>24</c:v>
                </c:pt>
                <c:pt idx="2">
                  <c:v>16</c:v>
                </c:pt>
                <c:pt idx="3">
                  <c:v>17</c:v>
                </c:pt>
                <c:pt idx="4">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0.33</c:v>
                </c:pt>
                <c:pt idx="1">
                  <c:v>0.34</c:v>
                </c:pt>
                <c:pt idx="2">
                  <c:v>0.35</c:v>
                </c:pt>
                <c:pt idx="3">
                  <c:v>0.36</c:v>
                </c:pt>
                <c:pt idx="4">
                  <c:v>0.37</c:v>
                </c:pt>
                <c:pt idx="5">
                  <c:v>0.42</c:v>
                </c:pt>
                <c:pt idx="6">
                  <c:v>0.44</c:v>
                </c:pt>
                <c:pt idx="7">
                  <c:v>0.47</c:v>
                </c:pt>
                <c:pt idx="8">
                  <c:v>0.51</c:v>
                </c:pt>
                <c:pt idx="9">
                  <c:v>0.53</c:v>
                </c:pt>
                <c:pt idx="10">
                  <c:v>0.53</c:v>
                </c:pt>
                <c:pt idx="11">
                  <c:v>0.54</c:v>
                </c:pt>
                <c:pt idx="12">
                  <c:v>0.56999999999999995</c:v>
                </c:pt>
                <c:pt idx="13">
                  <c:v>0.61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0.62</c:v>
                </c:pt>
                <c:pt idx="1">
                  <c:v>0.14000000000000001</c:v>
                </c:pt>
                <c:pt idx="2">
                  <c:v>0.15</c:v>
                </c:pt>
                <c:pt idx="3">
                  <c:v>0.04</c:v>
                </c:pt>
                <c:pt idx="4">
                  <c:v>0.04</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77</c:v>
                </c:pt>
                <c:pt idx="1">
                  <c:v>29</c:v>
                </c:pt>
                <c:pt idx="2">
                  <c:v>36</c:v>
                </c:pt>
                <c:pt idx="3">
                  <c:v>8</c:v>
                </c:pt>
                <c:pt idx="4">
                  <c:v>9</c:v>
                </c:pt>
                <c:pt idx="5">
                  <c:v>2</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41</c:v>
                </c:pt>
                <c:pt idx="1">
                  <c:v>10</c:v>
                </c:pt>
                <c:pt idx="2">
                  <c:v>2</c:v>
                </c:pt>
                <c:pt idx="3">
                  <c:v>1</c:v>
                </c:pt>
                <c:pt idx="4">
                  <c:v>0</c:v>
                </c:pt>
                <c:pt idx="5">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0.13</c:v>
                </c:pt>
                <c:pt idx="1">
                  <c:v>0.72</c:v>
                </c:pt>
                <c:pt idx="2">
                  <c:v>0.09</c:v>
                </c:pt>
                <c:pt idx="3">
                  <c:v>0.02</c:v>
                </c:pt>
                <c:pt idx="4">
                  <c:v>0.05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29</c:v>
                </c:pt>
                <c:pt idx="1">
                  <c:v>86</c:v>
                </c:pt>
                <c:pt idx="2">
                  <c:v>22</c:v>
                </c:pt>
                <c:pt idx="3">
                  <c:v>5</c:v>
                </c:pt>
                <c:pt idx="4">
                  <c:v>10</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5</c:v>
                </c:pt>
                <c:pt idx="1">
                  <c:v>60</c:v>
                </c:pt>
                <c:pt idx="2">
                  <c:v>1</c:v>
                </c:pt>
                <c:pt idx="3">
                  <c:v>0</c:v>
                </c:pt>
                <c:pt idx="4">
                  <c:v>1</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1"/>
              <c:layout>
                <c:manualLayout>
                  <c:x val="-6.6898681061615506E-2"/>
                  <c:y val="-9.3076343632380001E-2"/>
                </c:manualLayout>
              </c:layout>
              <c:tx>
                <c:rich>
                  <a:bodyPr/>
                  <a:lstStyle/>
                  <a:p>
                    <a:fld id="{CD3C1B70-BD52-4CAD-AD52-A0E14BFBAEB6}"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1108-49FA-A063-1EA01A0F4F65}"/>
                </c:ext>
              </c:extLst>
            </c:dLbl>
            <c:dLbl>
              <c:idx val="2"/>
              <c:layout>
                <c:manualLayout>
                  <c:x val="-3.0408491391643411E-2"/>
                  <c:y val="-0.11331033137854955"/>
                </c:manualLayout>
              </c:layout>
              <c:tx>
                <c:rich>
                  <a:bodyPr/>
                  <a:lstStyle/>
                  <a:p>
                    <a:fld id="{CBB5252B-895E-4402-9A48-03826119268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8-1110-4235-9539-B109DBE20388}"/>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84</c:v>
                </c:pt>
                <c:pt idx="1">
                  <c:v>8</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0.74</c:v>
                </c:pt>
                <c:pt idx="1">
                  <c:v>0.79</c:v>
                </c:pt>
                <c:pt idx="2">
                  <c:v>0.8</c:v>
                </c:pt>
                <c:pt idx="3">
                  <c:v>0.81</c:v>
                </c:pt>
                <c:pt idx="4">
                  <c:v>0.81</c:v>
                </c:pt>
                <c:pt idx="5">
                  <c:v>0.81</c:v>
                </c:pt>
                <c:pt idx="6">
                  <c:v>0.82</c:v>
                </c:pt>
                <c:pt idx="7">
                  <c:v>0.83</c:v>
                </c:pt>
                <c:pt idx="8">
                  <c:v>0.84</c:v>
                </c:pt>
                <c:pt idx="9">
                  <c:v>0.87</c:v>
                </c:pt>
                <c:pt idx="10">
                  <c:v>0.88</c:v>
                </c:pt>
                <c:pt idx="11">
                  <c:v>0.89</c:v>
                </c:pt>
                <c:pt idx="12">
                  <c:v>0.89</c:v>
                </c:pt>
                <c:pt idx="13">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0.84</c:v>
                </c:pt>
                <c:pt idx="1">
                  <c:v>0.84</c:v>
                </c:pt>
                <c:pt idx="2">
                  <c:v>0.84</c:v>
                </c:pt>
                <c:pt idx="3">
                  <c:v>0.84</c:v>
                </c:pt>
                <c:pt idx="4">
                  <c:v>0.84</c:v>
                </c:pt>
                <c:pt idx="5">
                  <c:v>0.84</c:v>
                </c:pt>
                <c:pt idx="6">
                  <c:v>0.84</c:v>
                </c:pt>
                <c:pt idx="7">
                  <c:v>0.84</c:v>
                </c:pt>
                <c:pt idx="8">
                  <c:v>0.84</c:v>
                </c:pt>
                <c:pt idx="9">
                  <c:v>0.84</c:v>
                </c:pt>
                <c:pt idx="10">
                  <c:v>0.84</c:v>
                </c:pt>
                <c:pt idx="11">
                  <c:v>0.84</c:v>
                </c:pt>
                <c:pt idx="12">
                  <c:v>0.84</c:v>
                </c:pt>
                <c:pt idx="13">
                  <c:v>0.84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2"/>
              <c:layout>
                <c:manualLayout>
                  <c:x val="-5.473528450495814E-2"/>
                  <c:y val="-9.7123141181613915E-2"/>
                </c:manualLayout>
              </c:layout>
              <c:tx>
                <c:rich>
                  <a:bodyPr/>
                  <a:lstStyle/>
                  <a:p>
                    <a:fld id="{BA5F9679-9193-415E-9597-E6ED60D9F43B}"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1.2163396556657392E-2"/>
                  <c:y val="-0.10926353382931564"/>
                </c:manualLayout>
              </c:layout>
              <c:tx>
                <c:rich>
                  <a:bodyPr/>
                  <a:lstStyle/>
                  <a:p>
                    <a:fld id="{9FCA9417-6514-4112-BA54-AC091316946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60</c:v>
                </c:pt>
                <c:pt idx="1">
                  <c:v>30</c:v>
                </c:pt>
                <c:pt idx="2">
                  <c:v>4</c:v>
                </c:pt>
                <c:pt idx="3">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0.87</c:v>
                </c:pt>
                <c:pt idx="1">
                  <c:v>0.89</c:v>
                </c:pt>
                <c:pt idx="2">
                  <c:v>0.9</c:v>
                </c:pt>
                <c:pt idx="3">
                  <c:v>0.92</c:v>
                </c:pt>
                <c:pt idx="4">
                  <c:v>0.94</c:v>
                </c:pt>
                <c:pt idx="5">
                  <c:v>0.95</c:v>
                </c:pt>
                <c:pt idx="6">
                  <c:v>0.95</c:v>
                </c:pt>
                <c:pt idx="7">
                  <c:v>0.95</c:v>
                </c:pt>
                <c:pt idx="8">
                  <c:v>0.95</c:v>
                </c:pt>
                <c:pt idx="9">
                  <c:v>0.95</c:v>
                </c:pt>
                <c:pt idx="10">
                  <c:v>0.96</c:v>
                </c:pt>
                <c:pt idx="11">
                  <c:v>0.96</c:v>
                </c:pt>
                <c:pt idx="12">
                  <c:v>0.97</c:v>
                </c:pt>
                <c:pt idx="13">
                  <c:v>0.97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46</c:v>
                </c:pt>
                <c:pt idx="1">
                  <c:v>54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344-42B4-A449-679FC0A2DE86}"/>
              </c:ext>
            </c:extLst>
          </c:dPt>
          <c:dLbls>
            <c:dLbl>
              <c:idx val="3"/>
              <c:layout>
                <c:manualLayout>
                  <c:x val="-9.2134094040133511E-3"/>
                  <c:y val="-1.1314538528676416E-2"/>
                </c:manualLayout>
              </c:layout>
              <c:tx>
                <c:rich>
                  <a:bodyPr/>
                  <a:lstStyle/>
                  <a:p>
                    <a:pPr>
                      <a:defRPr sz="1200" b="1">
                        <a:solidFill>
                          <a:schemeClr val="bg2"/>
                        </a:solidFill>
                      </a:defRPr>
                    </a:pPr>
                    <a:fld id="{BA9413D0-8194-4A29-BF84-4609CB186774}"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3.4430583489328528E-3"/>
                  <c:y val="-7.5430256857842428E-3"/>
                </c:manualLayout>
              </c:layout>
              <c:tx>
                <c:rich>
                  <a:bodyPr/>
                  <a:lstStyle/>
                  <a:p>
                    <a:pPr>
                      <a:defRPr sz="1200" b="1">
                        <a:solidFill>
                          <a:schemeClr val="bg2"/>
                        </a:solidFill>
                      </a:defRPr>
                    </a:pPr>
                    <a:fld id="{83101D32-F3F8-4000-B430-01B79F9AAEE2}" type="VALUE">
                      <a:rPr lang="en-US" dirty="0">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30</c:v>
                </c:pt>
                <c:pt idx="2">
                  <c:v>13</c:v>
                </c:pt>
                <c:pt idx="3">
                  <c:v>10</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0.46</c:v>
                </c:pt>
                <c:pt idx="1">
                  <c:v>0.54</c:v>
                </c:pt>
                <c:pt idx="2">
                  <c:v>0.56999999999999995</c:v>
                </c:pt>
                <c:pt idx="3">
                  <c:v>0.57999999999999996</c:v>
                </c:pt>
                <c:pt idx="4">
                  <c:v>0.63</c:v>
                </c:pt>
                <c:pt idx="5">
                  <c:v>0.66</c:v>
                </c:pt>
                <c:pt idx="6">
                  <c:v>0.69</c:v>
                </c:pt>
                <c:pt idx="7">
                  <c:v>0.72</c:v>
                </c:pt>
                <c:pt idx="8">
                  <c:v>0.74</c:v>
                </c:pt>
                <c:pt idx="9">
                  <c:v>0.76</c:v>
                </c:pt>
                <c:pt idx="10">
                  <c:v>0.76</c:v>
                </c:pt>
                <c:pt idx="11">
                  <c:v>0.76</c:v>
                </c:pt>
                <c:pt idx="12">
                  <c:v>0.77</c:v>
                </c:pt>
                <c:pt idx="13">
                  <c:v>0.8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0.51</c:v>
                </c:pt>
                <c:pt idx="1">
                  <c:v>0.6</c:v>
                </c:pt>
                <c:pt idx="2">
                  <c:v>0.64</c:v>
                </c:pt>
                <c:pt idx="3">
                  <c:v>0.67</c:v>
                </c:pt>
                <c:pt idx="4">
                  <c:v>0.68</c:v>
                </c:pt>
                <c:pt idx="5">
                  <c:v>0.7</c:v>
                </c:pt>
                <c:pt idx="6">
                  <c:v>0.71</c:v>
                </c:pt>
                <c:pt idx="7">
                  <c:v>0.71</c:v>
                </c:pt>
                <c:pt idx="8">
                  <c:v>0.73</c:v>
                </c:pt>
                <c:pt idx="9">
                  <c:v>0.74</c:v>
                </c:pt>
                <c:pt idx="10">
                  <c:v>0.76</c:v>
                </c:pt>
                <c:pt idx="11">
                  <c:v>0.77</c:v>
                </c:pt>
                <c:pt idx="12">
                  <c:v>0.78</c:v>
                </c:pt>
                <c:pt idx="13">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79A5-4A67-A81A-B29FFC72B214}"/>
                </c:ext>
              </c:extLst>
            </c:dLbl>
            <c:dLbl>
              <c:idx val="4"/>
              <c:tx>
                <c:rich>
                  <a:bodyPr/>
                  <a:lstStyle/>
                  <a:p>
                    <a:r>
                      <a:rPr lang="en-US"/>
                      <a:t>*</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79A5-4A67-A81A-B29FFC72B214}"/>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0.28999999999999998</c:v>
                </c:pt>
                <c:pt idx="1">
                  <c:v>0.64</c:v>
                </c:pt>
                <c:pt idx="2">
                  <c:v>0.03</c:v>
                </c:pt>
                <c:pt idx="3">
                  <c:v>0</c:v>
                </c:pt>
                <c:pt idx="4">
                  <c:v>0</c:v>
                </c:pt>
                <c:pt idx="5">
                  <c:v>0.01</c:v>
                </c:pt>
                <c:pt idx="6">
                  <c:v>0.02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79A5-4A67-A81A-B29FFC72B214}"/>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79A5-4A67-A81A-B29FFC72B214}"/>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44</c:v>
                </c:pt>
                <c:pt idx="1">
                  <c:v>73</c:v>
                </c:pt>
                <c:pt idx="2">
                  <c:v>9</c:v>
                </c:pt>
                <c:pt idx="3">
                  <c:v>1</c:v>
                </c:pt>
                <c:pt idx="4">
                  <c:v>1</c:v>
                </c:pt>
                <c:pt idx="5">
                  <c:v>2</c:v>
                </c:pt>
                <c:pt idx="6">
                  <c:v>5</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21</c:v>
                </c:pt>
                <c:pt idx="1">
                  <c:v>47</c:v>
                </c:pt>
                <c:pt idx="2">
                  <c:v>1</c:v>
                </c:pt>
                <c:pt idx="3">
                  <c:v>0</c:v>
                </c:pt>
                <c:pt idx="4">
                  <c:v>0</c:v>
                </c:pt>
                <c:pt idx="5">
                  <c:v>1</c:v>
                </c:pt>
                <c:pt idx="6">
                  <c:v>0</c:v>
                </c:pt>
              </c:numCache>
              <c:extLst xmlns:mc="http://schemas.openxmlformats.org/markup-compatibility/2006" xmlns:c14="http://schemas.microsoft.com/office/drawing/2007/8/2/chart" xmlns:c15="http://schemas.microsoft.com/office/drawing/2012/chart" xmlns:c16="http://schemas.microsoft.com/office/drawing/2014/chart"/>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EFB1-4959-AE43-128406DD4F10}"/>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2"/>
              <c:layout>
                <c:manualLayout>
                  <c:x val="-6.4493865828093286E-2"/>
                  <c:y val="-8.6744795386519219E-2"/>
                </c:manualLayout>
              </c:layout>
              <c:tx>
                <c:rich>
                  <a:bodyPr/>
                  <a:lstStyle/>
                  <a:p>
                    <a:fld id="{DB43A283-A02C-48D8-B51C-78A6F77D4323}"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61</c:v>
                </c:pt>
                <c:pt idx="1">
                  <c:v>25</c:v>
                </c:pt>
                <c:pt idx="2">
                  <c:v>8</c:v>
                </c:pt>
                <c:pt idx="3">
                  <c:v>4</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2"/>
              <c:layout>
                <c:manualLayout>
                  <c:x val="-7.0636138764102144E-2"/>
                  <c:y val="-6.7887231172058499E-2"/>
                </c:manualLayout>
              </c:layout>
              <c:tx>
                <c:rich>
                  <a:bodyPr/>
                  <a:lstStyle/>
                  <a:p>
                    <a:fld id="{C0C45D61-A7CD-4E4A-8F53-DA0F72960F6F}"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17C-4594-8F03-39414FD4B5F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60</c:v>
                </c:pt>
                <c:pt idx="1">
                  <c:v>24</c:v>
                </c:pt>
                <c:pt idx="2">
                  <c:v>9</c:v>
                </c:pt>
                <c:pt idx="3">
                  <c:v>3</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232-4001-BC8F-59A0B841FC3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22</c:v>
                </c:pt>
                <c:pt idx="2">
                  <c:v>20</c:v>
                </c:pt>
                <c:pt idx="3">
                  <c:v>4</c:v>
                </c:pt>
                <c:pt idx="4">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1856-46B3-B680-7FB62B397313}"/>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3.0711364680044408E-2"/>
                  <c:y val="-9.4287821072303463E-2"/>
                </c:manualLayout>
              </c:layout>
              <c:tx>
                <c:rich>
                  <a:bodyPr/>
                  <a:lstStyle/>
                  <a:p>
                    <a:fld id="{ED7E6A89-0AD1-4780-907C-A22C172F2F07}"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56</c:v>
                </c:pt>
                <c:pt idx="1">
                  <c:v>34</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008F-411B-A42C-7BFC3C5B5918}"/>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4569091744035525E-2"/>
                  <c:y val="-0.10937387244387202"/>
                </c:manualLayout>
              </c:layout>
              <c:tx>
                <c:rich>
                  <a:bodyPr/>
                  <a:lstStyle/>
                  <a:p>
                    <a:fld id="{F435F429-5508-43EB-9937-BF76067218B4}"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61</c:v>
                </c:pt>
                <c:pt idx="1">
                  <c:v>31</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AE5D-443A-B707-AD0EC1347A9F}"/>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60</c:v>
                </c:pt>
                <c:pt idx="1">
                  <c:v>31</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BFCF-445A-872D-F8B742A6319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32</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23D-441A-A8DE-C347BBAF2CD7}"/>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66342800-823E-46DA-AF6F-26BF15A4339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B1DAD6FF-6F71-4F51-A03A-1F172177836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70F291FD-2796-4F60-B457-B4112A51748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CB160BBE-3D79-41EB-89CB-552EB988BCF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42DA1825-962F-41C2-8DC7-AD791B606BA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C8B59536-6CDC-4F39-B6BB-621ECE6E5CB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8F2CA660-680D-4885-9BB8-4F7DB17353D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28C6E3EC-26CE-4711-A8C5-702868769F4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A531F6AE-A635-4F6D-B53C-92D64055943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Sheet1!$C$2:$C$18</c:f>
              <c:numCache>
                <c:formatCode>0%;;</c:formatCode>
                <c:ptCount val="17"/>
                <c:pt idx="1">
                  <c:v>0.85</c:v>
                </c:pt>
                <c:pt idx="3">
                  <c:v>0</c:v>
                </c:pt>
                <c:pt idx="4">
                  <c:v>0.86</c:v>
                </c:pt>
                <c:pt idx="5">
                  <c:v>0.84</c:v>
                </c:pt>
                <c:pt idx="6">
                  <c:v>0.92</c:v>
                </c:pt>
                <c:pt idx="7">
                  <c:v>0.76</c:v>
                </c:pt>
                <c:pt idx="8">
                  <c:v>0.74</c:v>
                </c:pt>
                <c:pt idx="9">
                  <c:v>0</c:v>
                </c:pt>
                <c:pt idx="11">
                  <c:v>0.85</c:v>
                </c:pt>
                <c:pt idx="12">
                  <c:v>0.89</c:v>
                </c:pt>
                <c:pt idx="13">
                  <c:v>0.72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DB406497-4699-4CE0-B73B-21B058F691A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3972E49-9E20-43C8-B333-5649F4ED32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B8067998-67EC-4049-8FF7-D93F983011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A4D0EF04-3BF9-4533-AF50-572D1243C4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C211B54F-C86B-4349-9AEF-E5B8C469F3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1FF34787-6D09-4950-A0EE-B787EB0323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33054B1B-C99D-4217-974C-9B256E57B3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51424FF-73D4-4232-B79A-DEB1790ADE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9AD4741E-F27B-4C65-A1D6-3336A08EE6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Sheet1!$D$2:$D$18</c:f>
              <c:numCache>
                <c:formatCode>0%</c:formatCode>
                <c:ptCount val="17"/>
                <c:pt idx="0">
                  <c:v>1</c:v>
                </c:pt>
                <c:pt idx="1">
                  <c:v>0.15000000000000002</c:v>
                </c:pt>
                <c:pt idx="2">
                  <c:v>1</c:v>
                </c:pt>
                <c:pt idx="3">
                  <c:v>1</c:v>
                </c:pt>
                <c:pt idx="4">
                  <c:v>0.14000000000000001</c:v>
                </c:pt>
                <c:pt idx="5">
                  <c:v>0.16000000000000003</c:v>
                </c:pt>
                <c:pt idx="6">
                  <c:v>7.999999999999996E-2</c:v>
                </c:pt>
                <c:pt idx="7">
                  <c:v>0.24</c:v>
                </c:pt>
                <c:pt idx="8">
                  <c:v>0.26</c:v>
                </c:pt>
                <c:pt idx="9">
                  <c:v>1</c:v>
                </c:pt>
                <c:pt idx="10">
                  <c:v>1</c:v>
                </c:pt>
                <c:pt idx="11">
                  <c:v>0.15000000000000002</c:v>
                </c:pt>
                <c:pt idx="12">
                  <c:v>0.10999999999999999</c:v>
                </c:pt>
                <c:pt idx="13">
                  <c:v>0.28000000000000003</c:v>
                </c:pt>
                <c:pt idx="14">
                  <c:v>1</c:v>
                </c:pt>
                <c:pt idx="15">
                  <c:v>1</c:v>
                </c:pt>
                <c:pt idx="16">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Sheet1!$C$2:$C$18</c15:f>
                <c15:dlblRangeCache>
                  <c:ptCount val="17"/>
                  <c:pt idx="1">
                    <c:v>85%</c:v>
                  </c:pt>
                  <c:pt idx="4">
                    <c:v>86%</c:v>
                  </c:pt>
                  <c:pt idx="5">
                    <c:v>84%</c:v>
                  </c:pt>
                  <c:pt idx="6">
                    <c:v>92%</c:v>
                  </c:pt>
                  <c:pt idx="7">
                    <c:v>76%</c:v>
                  </c:pt>
                  <c:pt idx="8">
                    <c:v>74%</c:v>
                  </c:pt>
                  <c:pt idx="11">
                    <c:v>85%</c:v>
                  </c:pt>
                  <c:pt idx="12">
                    <c:v>89%</c:v>
                  </c:pt>
                  <c:pt idx="13">
                    <c:v>72%</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8823117A-6289-48C5-B992-C871B949D4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E238C1F7-7239-40C2-9D23-6048289F85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F1C357A-8A4D-4BA8-96A8-6EF159D593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F328D29A-979B-4AF1-8542-B734D0EC07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B80BF5F0-BA77-4D39-BB32-077FC9819B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8A57BA63-C9A5-4275-969C-4F8A40F85DA2}"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2F37BF2A-4907-437B-8959-A8752FB9FF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01A4A068-65CE-4625-BAEB-E2E67E3F89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C209140C-8244-41C0-A3E2-8CE0E7C53F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98A8BD88-C318-4977-A886-2E2CF01E77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E2FD5034-9499-4B4C-960F-082B747A49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04F21341-90A9-4462-9069-9905FB9D40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80B052FA-59B8-4901-ACCD-2CD2633C43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848D9FF2-C1BB-48AC-B23E-6CECE90184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6FC59CE1-956A-43FD-84A7-28F91FC7A5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0.85</c:v>
                </c:pt>
                <c:pt idx="2">
                  <c:v>0.81</c:v>
                </c:pt>
                <c:pt idx="3">
                  <c:v>0.82</c:v>
                </c:pt>
                <c:pt idx="4">
                  <c:v>0.73</c:v>
                </c:pt>
                <c:pt idx="5">
                  <c:v>0.83</c:v>
                </c:pt>
                <c:pt idx="7">
                  <c:v>0</c:v>
                </c:pt>
                <c:pt idx="8">
                  <c:v>0.82</c:v>
                </c:pt>
                <c:pt idx="9">
                  <c:v>0.76</c:v>
                </c:pt>
                <c:pt idx="10">
                  <c:v>0.81</c:v>
                </c:pt>
                <c:pt idx="11">
                  <c:v>0.84</c:v>
                </c:pt>
                <c:pt idx="12">
                  <c:v>0.86</c:v>
                </c:pt>
                <c:pt idx="13">
                  <c:v>0.9</c:v>
                </c:pt>
                <c:pt idx="14">
                  <c:v>0.91</c:v>
                </c:pt>
                <c:pt idx="15">
                  <c:v>0.91</c:v>
                </c:pt>
                <c:pt idx="16">
                  <c:v>0.84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AF26EBC7-4918-4F0B-8FE7-08DA7739BC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7421EA8-2C5E-4F2F-B7D8-C43FBE9DEA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3AD574A1-1212-48AF-A4F6-125FDA9D95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5E00D186-8142-47B8-918A-9F204EB805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59D5D06A-4D3B-404B-A95C-1BC1068244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1C0FCB3D-B063-45B3-BD16-70A3D05CCB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1B7180D-AAFF-4212-B17A-3D9A59612D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E84EED86-D449-4574-8779-A31E475F13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C24BCD20-B740-4FEA-8D07-D0A8638930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FD462C82-EEE9-4F5A-8CCD-FDB54ECD34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29E843EF-932B-47C2-8D6E-7991CE87E3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AFD8BDC4-55B1-473F-BDD2-6D046F7682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EC506A57-EE61-41BF-9E7F-5C2C373F80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8E197B04-F5FB-482E-935A-630E902A71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Sheet1!$H$2:$H$18</c:f>
              <c:numCache>
                <c:formatCode>0%</c:formatCode>
                <c:ptCount val="17"/>
                <c:pt idx="0">
                  <c:v>1</c:v>
                </c:pt>
                <c:pt idx="1">
                  <c:v>0.15000000000000002</c:v>
                </c:pt>
                <c:pt idx="2">
                  <c:v>0.18999999999999995</c:v>
                </c:pt>
                <c:pt idx="3">
                  <c:v>0.18000000000000005</c:v>
                </c:pt>
                <c:pt idx="4">
                  <c:v>0.27</c:v>
                </c:pt>
                <c:pt idx="5">
                  <c:v>0.17000000000000004</c:v>
                </c:pt>
                <c:pt idx="6">
                  <c:v>1</c:v>
                </c:pt>
                <c:pt idx="7">
                  <c:v>1</c:v>
                </c:pt>
                <c:pt idx="8">
                  <c:v>0.18000000000000005</c:v>
                </c:pt>
                <c:pt idx="9">
                  <c:v>0.24</c:v>
                </c:pt>
                <c:pt idx="10">
                  <c:v>0.18999999999999995</c:v>
                </c:pt>
                <c:pt idx="11">
                  <c:v>0.16000000000000003</c:v>
                </c:pt>
                <c:pt idx="12">
                  <c:v>0.14000000000000001</c:v>
                </c:pt>
                <c:pt idx="13">
                  <c:v>9.9999999999999978E-2</c:v>
                </c:pt>
                <c:pt idx="14">
                  <c:v>8.9999999999999969E-2</c:v>
                </c:pt>
                <c:pt idx="15">
                  <c:v>8.9999999999999969E-2</c:v>
                </c:pt>
                <c:pt idx="16">
                  <c:v>0.16000000000000003</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Sheet1!$G$2:$G$18</c15:f>
                <c15:dlblRangeCache>
                  <c:ptCount val="17"/>
                  <c:pt idx="1">
                    <c:v>85%</c:v>
                  </c:pt>
                  <c:pt idx="2">
                    <c:v>81%</c:v>
                  </c:pt>
                  <c:pt idx="3">
                    <c:v>82%</c:v>
                  </c:pt>
                  <c:pt idx="4">
                    <c:v>73%</c:v>
                  </c:pt>
                  <c:pt idx="5">
                    <c:v>83%</c:v>
                  </c:pt>
                  <c:pt idx="8">
                    <c:v>82%</c:v>
                  </c:pt>
                  <c:pt idx="9">
                    <c:v>76%</c:v>
                  </c:pt>
                  <c:pt idx="10">
                    <c:v>81%</c:v>
                  </c:pt>
                  <c:pt idx="11">
                    <c:v>84%</c:v>
                  </c:pt>
                  <c:pt idx="12">
                    <c:v>86%</c:v>
                  </c:pt>
                  <c:pt idx="13">
                    <c:v>90%</c:v>
                  </c:pt>
                  <c:pt idx="14">
                    <c:v>91%</c:v>
                  </c:pt>
                  <c:pt idx="15">
                    <c:v>91%</c:v>
                  </c:pt>
                  <c:pt idx="16">
                    <c:v>84%</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BD916C46-BF2A-464F-B74C-A013BD2429C9}"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5099048B-9589-40D2-ACDC-1D805BD0DCF1}"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C6E5E8FE-482D-4C34-A54E-08E93A3F812A}"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CC9CC7C-EE2E-4F6D-A915-CAA3EA4BD1A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348B2497-F2E3-4D27-900F-7903C861396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28E0392A-7DEE-4AFD-94F9-CD963285EFC8}"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8E1DAA3F-9C76-48C4-B05C-325A3C56940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0.85</c:v>
                </c:pt>
                <c:pt idx="3">
                  <c:v>0</c:v>
                </c:pt>
                <c:pt idx="5">
                  <c:v>0.81</c:v>
                </c:pt>
                <c:pt idx="6">
                  <c:v>0.85</c:v>
                </c:pt>
                <c:pt idx="7">
                  <c:v>0.85</c:v>
                </c:pt>
                <c:pt idx="8">
                  <c:v>0.85</c:v>
                </c:pt>
                <c:pt idx="9">
                  <c:v>0.85</c:v>
                </c:pt>
                <c:pt idx="13">
                  <c:v>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C09BC5DC-F834-48EF-B65F-0FFF23B3A71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A0385358-D742-4830-9155-49E9AA0A41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D31C9A25-D5EF-438E-AF70-A5E08D2B79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5D7EBB88-4C0C-4C09-8A9A-CE005832C0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0A46A9D0-2441-4F10-899C-CBB84F6351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08507627-7AF9-4BD4-8E60-D0D6CB6045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80AE56A4-EDDE-4964-9CFA-3CED96BF40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0.15000000000000002</c:v>
                </c:pt>
                <c:pt idx="2">
                  <c:v>1</c:v>
                </c:pt>
                <c:pt idx="3">
                  <c:v>1</c:v>
                </c:pt>
                <c:pt idx="4">
                  <c:v>1</c:v>
                </c:pt>
                <c:pt idx="5">
                  <c:v>0.18999999999999995</c:v>
                </c:pt>
                <c:pt idx="6">
                  <c:v>0.15000000000000002</c:v>
                </c:pt>
                <c:pt idx="7">
                  <c:v>0.15000000000000002</c:v>
                </c:pt>
                <c:pt idx="8">
                  <c:v>0.15000000000000002</c:v>
                </c:pt>
                <c:pt idx="9">
                  <c:v>0.15000000000000002</c:v>
                </c:pt>
                <c:pt idx="10">
                  <c:v>1</c:v>
                </c:pt>
                <c:pt idx="11">
                  <c:v>1</c:v>
                </c:pt>
                <c:pt idx="12">
                  <c:v>1</c:v>
                </c:pt>
                <c:pt idx="13">
                  <c:v>0.19999999999999996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85%</c:v>
                  </c:pt>
                  <c:pt idx="5">
                    <c:v>81%</c:v>
                  </c:pt>
                  <c:pt idx="6">
                    <c:v>85%</c:v>
                  </c:pt>
                  <c:pt idx="7">
                    <c:v>85%</c:v>
                  </c:pt>
                  <c:pt idx="8">
                    <c:v>85%</c:v>
                  </c:pt>
                  <c:pt idx="9">
                    <c:v>85%</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712E2EE4-5AEC-4C62-A0F3-C372F8B19F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3D3BC5C-7C6D-4B17-8389-130A7F8A8A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847D99F2-5C89-4AEA-A44A-487C1451A8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2A0D4E2D-95D1-4588-8CBF-57636378356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BBC655D9-7894-460F-8B86-726F719FFF5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01CC1EE-BCE9-44A8-A35D-5FEDB72365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787F2425-2953-4E88-9580-C6733A27B6A9}"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E946309F-1369-41E8-BC4A-0093D7DDD2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ED82EAD-3340-4439-B90B-194782A5F7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8CE8482E-72A7-43FB-AB8E-6A6E52A2D3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C862C4E6-9919-4C28-AAD7-61C669CB0A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4FFB7DC6-2E9E-4C23-B371-CABDF6AD07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88BBA57B-A0C4-40A8-9ABB-530456E970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EEEC4D11-735B-45AD-AEE4-61A9FFA1DF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625DF645-9E6F-4F96-BEE1-0DF19C47C7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95C107A8-FD8D-47C1-9F5B-4B1E58B48D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1EF217CC-ECBB-4518-A3FE-C9FE830D12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0.71</c:v>
                </c:pt>
                <c:pt idx="2">
                  <c:v>0.9</c:v>
                </c:pt>
                <c:pt idx="3">
                  <c:v>0.89</c:v>
                </c:pt>
                <c:pt idx="4">
                  <c:v>0.86</c:v>
                </c:pt>
                <c:pt idx="5">
                  <c:v>0.86</c:v>
                </c:pt>
                <c:pt idx="6">
                  <c:v>0.87</c:v>
                </c:pt>
                <c:pt idx="7">
                  <c:v>0.88</c:v>
                </c:pt>
                <c:pt idx="8">
                  <c:v>0.87</c:v>
                </c:pt>
                <c:pt idx="9">
                  <c:v>0.82</c:v>
                </c:pt>
                <c:pt idx="10">
                  <c:v>0.85</c:v>
                </c:pt>
                <c:pt idx="11">
                  <c:v>0.83</c:v>
                </c:pt>
                <c:pt idx="12">
                  <c:v>0.86</c:v>
                </c:pt>
                <c:pt idx="13">
                  <c:v>0.78</c:v>
                </c:pt>
                <c:pt idx="14">
                  <c:v>0.88</c:v>
                </c:pt>
                <c:pt idx="15">
                  <c:v>0.93</c:v>
                </c:pt>
                <c:pt idx="16">
                  <c:v>0.8</c:v>
                </c:pt>
                <c:pt idx="17">
                  <c:v>0.87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DF7529CB-3610-4A21-BB40-417192AD06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2845C301-B3FA-499B-95B4-A5852C50B6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F753FECE-FA2E-443F-A443-38D944205B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EFE5AED7-57F2-4F16-B58C-0498CAC737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FFBDE91C-584D-468B-8749-30BE744E40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2640D9BF-508E-4726-AE91-294A17449B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9CFF1466-A321-4706-8E0D-87AC058A6E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5AF29C3A-D088-4A66-BFC5-7D0238984F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6372FC10-7DA0-45FB-84F4-D199CD4853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849FEE57-3E5B-440B-92B8-F55A38F54A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CE50F8A-56AA-46F3-A3A4-4116BD3B5B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77A7A518-F32C-4BC8-A23B-B0CF61E568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2077B4D4-50D1-4759-90DE-461C30428E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2332D438-C66B-4314-A2B5-669147DA0D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6DB5AF8E-C115-471F-B29C-D9DC3A1B25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E1BA7491-ED97-4690-B739-AC872B55E8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F979D51-9F0C-4631-AD56-F372313387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0.29000000000000004</c:v>
                </c:pt>
                <c:pt idx="2">
                  <c:v>9.9999999999999978E-2</c:v>
                </c:pt>
                <c:pt idx="3">
                  <c:v>0.10999999999999999</c:v>
                </c:pt>
                <c:pt idx="4">
                  <c:v>0.14000000000000001</c:v>
                </c:pt>
                <c:pt idx="5">
                  <c:v>0.14000000000000001</c:v>
                </c:pt>
                <c:pt idx="6">
                  <c:v>0.13</c:v>
                </c:pt>
                <c:pt idx="7">
                  <c:v>0.12</c:v>
                </c:pt>
                <c:pt idx="8">
                  <c:v>0.13</c:v>
                </c:pt>
                <c:pt idx="9">
                  <c:v>0.18000000000000005</c:v>
                </c:pt>
                <c:pt idx="10">
                  <c:v>0.15000000000000002</c:v>
                </c:pt>
                <c:pt idx="11">
                  <c:v>0.17000000000000004</c:v>
                </c:pt>
                <c:pt idx="12">
                  <c:v>0.14000000000000001</c:v>
                </c:pt>
                <c:pt idx="13">
                  <c:v>0.21999999999999997</c:v>
                </c:pt>
                <c:pt idx="14">
                  <c:v>0.12</c:v>
                </c:pt>
                <c:pt idx="15">
                  <c:v>6.9999999999999951E-2</c:v>
                </c:pt>
                <c:pt idx="16">
                  <c:v>0.19999999999999996</c:v>
                </c:pt>
                <c:pt idx="17">
                  <c:v>0.13</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71%</c:v>
                  </c:pt>
                  <c:pt idx="2">
                    <c:v>90%</c:v>
                  </c:pt>
                  <c:pt idx="3">
                    <c:v>89%</c:v>
                  </c:pt>
                  <c:pt idx="4">
                    <c:v>86%</c:v>
                  </c:pt>
                  <c:pt idx="5">
                    <c:v>86%</c:v>
                  </c:pt>
                  <c:pt idx="6">
                    <c:v>87%</c:v>
                  </c:pt>
                  <c:pt idx="7">
                    <c:v>88%</c:v>
                  </c:pt>
                  <c:pt idx="8">
                    <c:v>87%</c:v>
                  </c:pt>
                  <c:pt idx="9">
                    <c:v>82%</c:v>
                  </c:pt>
                  <c:pt idx="10">
                    <c:v>85%</c:v>
                  </c:pt>
                  <c:pt idx="11">
                    <c:v>83%</c:v>
                  </c:pt>
                  <c:pt idx="12">
                    <c:v>86%</c:v>
                  </c:pt>
                  <c:pt idx="13">
                    <c:v>78%</c:v>
                  </c:pt>
                  <c:pt idx="14">
                    <c:v>88%</c:v>
                  </c:pt>
                  <c:pt idx="15">
                    <c:v>93%</c:v>
                  </c:pt>
                  <c:pt idx="16">
                    <c:v>80%</c:v>
                  </c:pt>
                  <c:pt idx="17">
                    <c:v>87%</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320C0577-54B7-44BB-8CDF-D5A00AA4262A}"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B4E1EDA0-0AF4-48FD-9DDE-817D75397A1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72DAD4B4-5ECD-473B-8668-96DEF4F6BC5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10FF36D1-C522-403F-90F8-C41AD681A5D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6780AAE4-73DB-4D1B-B821-E5A65E13CB7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7EBD29E2-C484-4C12-A1B0-6B43B1AF5B1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15EAAF47-B12F-492D-ACA0-CBC7CA52C1E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BD6F-48BE-AC73-08902F96F245}"/>
                </c:ext>
              </c:extLst>
            </c:dLbl>
            <c:dLbl>
              <c:idx val="11"/>
              <c:tx>
                <c:rich>
                  <a:bodyPr/>
                  <a:lstStyle/>
                  <a:p>
                    <a:fld id="{8D27B6AE-080D-4DB2-A8AD-4BE7569027D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645BAC2E-D8D9-4D38-BB04-5D62E089A55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BD6F-48BE-AC73-08902F96F245}"/>
              </c:ext>
            </c:extLst>
          </c:dPt>
          <c:val>
            <c:numRef>
              <c:f>Sheet1!$C$2:$C$17</c:f>
              <c:numCache>
                <c:formatCode>0%;;</c:formatCode>
                <c:ptCount val="16"/>
                <c:pt idx="0">
                  <c:v>0</c:v>
                </c:pt>
                <c:pt idx="1">
                  <c:v>0.85</c:v>
                </c:pt>
                <c:pt idx="3">
                  <c:v>0</c:v>
                </c:pt>
                <c:pt idx="4" formatCode="0%">
                  <c:v>0.82</c:v>
                </c:pt>
                <c:pt idx="5" formatCode="0%">
                  <c:v>0.68</c:v>
                </c:pt>
                <c:pt idx="6" formatCode="0%">
                  <c:v>0.87</c:v>
                </c:pt>
                <c:pt idx="7" formatCode="0%">
                  <c:v>0.83</c:v>
                </c:pt>
                <c:pt idx="8" formatCode="0%">
                  <c:v>1</c:v>
                </c:pt>
                <c:pt idx="9" formatCode="0%">
                  <c:v>0.79</c:v>
                </c:pt>
                <c:pt idx="10" formatCode="0%">
                  <c:v>0</c:v>
                </c:pt>
                <c:pt idx="11" formatCode="0%">
                  <c:v>0.88</c:v>
                </c:pt>
                <c:pt idx="12" formatCode="0%">
                  <c:v>0.76</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EF0C72E4-54B3-438C-A244-913985D1865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F772E761-77EE-46D7-A2A4-4CF0672470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EA0C111E-476F-4B47-A5AC-68FDFA71EC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1A7AB6BA-A2B6-489F-8CEB-8D8934C0702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BB5CABDF-72B7-4F70-9AFF-303D85BFFC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280E11F3-00B0-4607-9DE6-95EB4FF376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76D5C3A0-6A43-4AAB-BA9D-020425E37C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40113DC4-8203-46BE-B1E4-5E96713160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BD6F-48BE-AC73-08902F96F245}"/>
                </c:ext>
              </c:extLst>
            </c:dLbl>
            <c:dLbl>
              <c:idx val="11"/>
              <c:tx>
                <c:rich>
                  <a:bodyPr/>
                  <a:lstStyle/>
                  <a:p>
                    <a:fld id="{963A8603-3C36-4725-914B-9272891A64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92064210-FF76-494B-8F7B-498202997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0.15000000000000002</c:v>
                </c:pt>
                <c:pt idx="2">
                  <c:v>1</c:v>
                </c:pt>
                <c:pt idx="3">
                  <c:v>1</c:v>
                </c:pt>
                <c:pt idx="4">
                  <c:v>0.18000000000000005</c:v>
                </c:pt>
                <c:pt idx="5">
                  <c:v>0.31999999999999995</c:v>
                </c:pt>
                <c:pt idx="6">
                  <c:v>0.13</c:v>
                </c:pt>
                <c:pt idx="7">
                  <c:v>0.17000000000000004</c:v>
                </c:pt>
                <c:pt idx="8">
                  <c:v>0</c:v>
                </c:pt>
                <c:pt idx="9">
                  <c:v>0.20999999999999996</c:v>
                </c:pt>
                <c:pt idx="10">
                  <c:v>1</c:v>
                </c:pt>
                <c:pt idx="11">
                  <c:v>0.12</c:v>
                </c:pt>
                <c:pt idx="12">
                  <c:v>0.24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85%</c:v>
                  </c:pt>
                  <c:pt idx="4">
                    <c:v>82%</c:v>
                  </c:pt>
                  <c:pt idx="5">
                    <c:v>68%</c:v>
                  </c:pt>
                  <c:pt idx="6">
                    <c:v>87%</c:v>
                  </c:pt>
                  <c:pt idx="7">
                    <c:v>83%</c:v>
                  </c:pt>
                  <c:pt idx="8">
                    <c:v>100%</c:v>
                  </c:pt>
                  <c:pt idx="9">
                    <c:v>79%</c:v>
                  </c:pt>
                  <c:pt idx="11">
                    <c:v>88%</c:v>
                  </c:pt>
                  <c:pt idx="12">
                    <c:v>76%</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41B5589B-3C18-4CEF-8D86-39ADBACA51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B057715D-26E9-41F9-852A-0F5AEE1DD0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5622CB05-F285-4253-BCD6-6753530714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B1B39653-799A-4B94-8348-A47945ACCC8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139303B6-7533-40F3-8D46-2557A34ABC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6F91BBCA-DE68-4DB0-9434-F776BEDD17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F4DBB3DE-BD42-4BFF-A29D-FCCE7B87C34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0.85</c:v>
                </c:pt>
                <c:pt idx="2">
                  <c:v>0.62</c:v>
                </c:pt>
                <c:pt idx="3">
                  <c:v>0.89</c:v>
                </c:pt>
                <c:pt idx="4">
                  <c:v>0.83</c:v>
                </c:pt>
                <c:pt idx="5">
                  <c:v>0.75</c:v>
                </c:pt>
                <c:pt idx="6">
                  <c:v>0.74</c:v>
                </c:pt>
                <c:pt idx="7" formatCode="0%;;">
                  <c:v>0</c:v>
                </c:pt>
                <c:pt idx="8" formatCode="0%;;">
                  <c:v>0</c:v>
                </c:pt>
                <c:pt idx="9" formatCode="0%;;">
                  <c:v>0.82</c:v>
                </c:pt>
                <c:pt idx="10" formatCode="0%;;">
                  <c:v>0.85</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BD6F-48BE-AC73-08902F96F245}"/>
              </c:ext>
            </c:extLst>
          </c:dPt>
          <c:dPt>
            <c:idx val="8"/>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BD6F-48BE-AC73-08902F96F245}"/>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BD6F-48BE-AC73-08902F96F245}"/>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BD6F-48BE-AC73-08902F96F245}"/>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BD6F-48BE-AC73-08902F96F245}"/>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A09F6D4B-FF20-469F-B783-CC2DFDCD73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1291F72F-98F3-4450-821D-F2DAE4E058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EFA8BE30-9905-449A-A0E7-B8568C77AA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A0530459-80DB-41D5-BC16-3934F05B264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AB56C9D8-CCA1-400B-895F-8277455217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A5307DC7-2361-427B-99DD-01CD823903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43E6EF76-9A38-44E4-A676-438F747910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941EDC59-EDD5-40E3-8282-CE00CFC0AF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0.15000000000000002</c:v>
                </c:pt>
                <c:pt idx="2">
                  <c:v>0.38</c:v>
                </c:pt>
                <c:pt idx="3">
                  <c:v>0.10999999999999999</c:v>
                </c:pt>
                <c:pt idx="4">
                  <c:v>0.17000000000000004</c:v>
                </c:pt>
                <c:pt idx="5">
                  <c:v>0.25</c:v>
                </c:pt>
                <c:pt idx="6">
                  <c:v>0.26</c:v>
                </c:pt>
                <c:pt idx="8">
                  <c:v>1</c:v>
                </c:pt>
                <c:pt idx="9">
                  <c:v>0.18000000000000005</c:v>
                </c:pt>
                <c:pt idx="10">
                  <c:v>0.15000000000000002</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85%</c:v>
                  </c:pt>
                  <c:pt idx="2">
                    <c:v>62%</c:v>
                  </c:pt>
                  <c:pt idx="3">
                    <c:v>89%</c:v>
                  </c:pt>
                  <c:pt idx="4">
                    <c:v>83%</c:v>
                  </c:pt>
                  <c:pt idx="5">
                    <c:v>75%</c:v>
                  </c:pt>
                  <c:pt idx="6">
                    <c:v>74%</c:v>
                  </c:pt>
                  <c:pt idx="9">
                    <c:v>82%</c:v>
                  </c:pt>
                  <c:pt idx="10">
                    <c:v>85%</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56</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21</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CAA-490C-93A1-D7CD60DF490A}"/>
              </c:ext>
            </c:extLst>
          </c:dPt>
          <c:dLbls>
            <c:dLbl>
              <c:idx val="3"/>
              <c:layout>
                <c:manualLayout>
                  <c:x val="-6.14227293600891E-3"/>
                  <c:y val="-3.7715128428921388E-3"/>
                </c:manualLayout>
              </c:layout>
              <c:tx>
                <c:rich>
                  <a:bodyPr/>
                  <a:lstStyle/>
                  <a:p>
                    <a:pPr>
                      <a:defRPr sz="1200" b="1">
                        <a:solidFill>
                          <a:schemeClr val="bg2"/>
                        </a:solidFill>
                      </a:defRPr>
                    </a:pPr>
                    <a:fld id="{5F6C151C-BED2-4035-B045-C0816D6BF387}"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2.4197169863107115E-2"/>
                  <c:y val="-0.10560235960097987"/>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30</c:v>
                </c:pt>
                <c:pt idx="2">
                  <c:v>23</c:v>
                </c:pt>
                <c:pt idx="3">
                  <c:v>13</c:v>
                </c:pt>
                <c:pt idx="4">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68</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01F-47A8-9872-D5C9A29E4472}"/>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32</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31</c:v>
                </c:pt>
                <c:pt idx="1">
                  <c:v>37</c:v>
                </c:pt>
                <c:pt idx="2">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0.6</c:v>
                </c:pt>
                <c:pt idx="1">
                  <c:v>0.61</c:v>
                </c:pt>
                <c:pt idx="2">
                  <c:v>0.62</c:v>
                </c:pt>
                <c:pt idx="3">
                  <c:v>0.64</c:v>
                </c:pt>
                <c:pt idx="4">
                  <c:v>0.65</c:v>
                </c:pt>
                <c:pt idx="5">
                  <c:v>0.66</c:v>
                </c:pt>
                <c:pt idx="6">
                  <c:v>0.66</c:v>
                </c:pt>
                <c:pt idx="7">
                  <c:v>0.68</c:v>
                </c:pt>
                <c:pt idx="8">
                  <c:v>0.72</c:v>
                </c:pt>
                <c:pt idx="9">
                  <c:v>0.73</c:v>
                </c:pt>
                <c:pt idx="10">
                  <c:v>0.74</c:v>
                </c:pt>
                <c:pt idx="11">
                  <c:v>0.75</c:v>
                </c:pt>
                <c:pt idx="12">
                  <c:v>0.76</c:v>
                </c:pt>
                <c:pt idx="13">
                  <c:v>0.79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7.0000000000000007E-2</c:v>
                </c:pt>
                <c:pt idx="1">
                  <c:v>0.75</c:v>
                </c:pt>
                <c:pt idx="2">
                  <c:v>0.4</c:v>
                </c:pt>
                <c:pt idx="3">
                  <c:v>0.2</c:v>
                </c:pt>
                <c:pt idx="4">
                  <c:v>0.05</c:v>
                </c:pt>
                <c:pt idx="5">
                  <c:v>0.17</c:v>
                </c:pt>
                <c:pt idx="6">
                  <c:v>0.01</c:v>
                </c:pt>
                <c:pt idx="7">
                  <c:v>0.03</c:v>
                </c:pt>
                <c:pt idx="8">
                  <c:v>0.13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12</c:v>
                </c:pt>
                <c:pt idx="1">
                  <c:v>83</c:v>
                </c:pt>
                <c:pt idx="2">
                  <c:v>48</c:v>
                </c:pt>
                <c:pt idx="3">
                  <c:v>27</c:v>
                </c:pt>
                <c:pt idx="4">
                  <c:v>10</c:v>
                </c:pt>
                <c:pt idx="5">
                  <c:v>29</c:v>
                </c:pt>
                <c:pt idx="6">
                  <c:v>6</c:v>
                </c:pt>
                <c:pt idx="7">
                  <c:v>9</c:v>
                </c:pt>
                <c:pt idx="8">
                  <c:v>18</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5</c:v>
                </c:pt>
                <c:pt idx="1">
                  <c:v>68</c:v>
                </c:pt>
                <c:pt idx="2">
                  <c:v>35</c:v>
                </c:pt>
                <c:pt idx="3">
                  <c:v>16</c:v>
                </c:pt>
                <c:pt idx="4">
                  <c:v>3</c:v>
                </c:pt>
                <c:pt idx="5">
                  <c:v>11</c:v>
                </c:pt>
                <c:pt idx="6">
                  <c:v>0</c:v>
                </c:pt>
                <c:pt idx="7">
                  <c:v>1</c:v>
                </c:pt>
                <c:pt idx="8">
                  <c:v>8</c:v>
                </c:pt>
              </c:numCache>
            </c:numRef>
          </c:val>
          <c:smooth val="0"/>
          <c:extLst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87</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368-48B5-A3C4-42635B57D94D}"/>
              </c:ext>
            </c:extLst>
          </c:dPt>
          <c:dLbls>
            <c:dLbl>
              <c:idx val="2"/>
              <c:layout>
                <c:manualLayout>
                  <c:x val="-6.1422729360088843E-2"/>
                  <c:y val="-8.6744795386519191E-2"/>
                </c:manualLayout>
              </c:layout>
              <c:tx>
                <c:rich>
                  <a:bodyPr/>
                  <a:lstStyle/>
                  <a:p>
                    <a:fld id="{A612E2D8-E7DA-4BBA-81EF-17CAC16C466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52</c:v>
                </c:pt>
                <c:pt idx="1">
                  <c:v>35</c:v>
                </c:pt>
                <c:pt idx="2">
                  <c:v>8</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Sheet1!$B$2:$B$46</c:f>
              <c:numCache>
                <c:formatCode>0%</c:formatCode>
                <c:ptCount val="45"/>
                <c:pt idx="0">
                  <c:v>0.73</c:v>
                </c:pt>
                <c:pt idx="1">
                  <c:v>0.82</c:v>
                </c:pt>
                <c:pt idx="2">
                  <c:v>0.83</c:v>
                </c:pt>
                <c:pt idx="3">
                  <c:v>0.86</c:v>
                </c:pt>
                <c:pt idx="4">
                  <c:v>0.87</c:v>
                </c:pt>
                <c:pt idx="5">
                  <c:v>0.87</c:v>
                </c:pt>
                <c:pt idx="6">
                  <c:v>0.87</c:v>
                </c:pt>
                <c:pt idx="7">
                  <c:v>0.87</c:v>
                </c:pt>
                <c:pt idx="8">
                  <c:v>0.87</c:v>
                </c:pt>
                <c:pt idx="9">
                  <c:v>0.87</c:v>
                </c:pt>
                <c:pt idx="10">
                  <c:v>0.88</c:v>
                </c:pt>
                <c:pt idx="11">
                  <c:v>0.89</c:v>
                </c:pt>
                <c:pt idx="12">
                  <c:v>0.91</c:v>
                </c:pt>
                <c:pt idx="13">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Sheet1!$C$2:$C$46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65</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3832-4F21-A939-8C57BE976AD1}"/>
              </c:ext>
            </c:extLst>
          </c:dPt>
          <c:dLbls>
            <c:dLbl>
              <c:idx val="1"/>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24</c:v>
                </c:pt>
                <c:pt idx="1">
                  <c:v>-1</c:v>
                </c:pt>
                <c:pt idx="2">
                  <c:v>-1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61-4C9D-9F24-FD89F28A0017}"/>
              </c:ext>
            </c:extLst>
          </c:dPt>
          <c:dLbls>
            <c:dLbl>
              <c:idx val="3"/>
              <c:layout>
                <c:manualLayout>
                  <c:x val="-8.5991821104124344E-2"/>
                  <c:y val="-4.5258154114705663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3.4430583489328246E-3"/>
                  <c:y val="-1.5086051371568555E-2"/>
                </c:manualLayout>
              </c:layout>
              <c:tx>
                <c:rich>
                  <a:bodyPr/>
                  <a:lstStyle/>
                  <a:p>
                    <a:pPr>
                      <a:defRPr sz="1200" b="1">
                        <a:solidFill>
                          <a:schemeClr val="bg2"/>
                        </a:solidFill>
                      </a:defRPr>
                    </a:pPr>
                    <a:fld id="{CE62F97D-80EB-494A-BAD4-962DFE077B2C}"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37</c:v>
                </c:pt>
                <c:pt idx="1">
                  <c:v>28</c:v>
                </c:pt>
                <c:pt idx="2">
                  <c:v>11</c:v>
                </c:pt>
                <c:pt idx="3">
                  <c:v>8</c:v>
                </c:pt>
                <c:pt idx="4">
                  <c:v>17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5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LINCOLNSHIRE INTEGRATED CARE SYSTEM</a:t>
            </a:r>
            <a:endParaRPr lang="en-GB" sz="35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LINCOLNSHIRE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LINCOLNSHIRE INTEGRATED CARE SYSTEM, 23,835</a:t>
            </a:r>
            <a:r>
              <a:rPr lang="en-GB" sz="1600"/>
              <a:t> questionnaires were sent out, and </a:t>
            </a:r>
            <a:r>
              <a:rPr lang="en-GB" sz="1600" b="1">
                <a:solidFill>
                  <a:srgbClr val="005EB8"/>
                </a:solidFill>
              </a:rPr>
              <a:t>9,368</a:t>
            </a:r>
            <a:r>
              <a:rPr lang="en-GB" sz="1600"/>
              <a:t> were returned completed. This represents a response rate of </a:t>
            </a:r>
            <a:r>
              <a:rPr lang="en-GB" sz="1600" b="1">
                <a:solidFill>
                  <a:srgbClr val="005EB8"/>
                </a:solidFill>
              </a:rPr>
              <a:t>39%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1648882"/>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72557578"/>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8330783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705372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7160421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0798073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848950512"/>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(9,299); PCN bases range from 226 to 1,152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224509093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10604528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590424751"/>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477988391"/>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377595149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LINCOLNSHIRE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120142508"/>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67%</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854105858"/>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3727759657"/>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389232601"/>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303646153"/>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58774306"/>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32388137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735388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(9,299); PCN bases range from 226 to 1,152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22845487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796749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LINCOLNSHIRE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120930236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104598525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(9,270); PCN bases range from 224 to 1,149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97123920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1294848238"/>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LINCOLNSHIRE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37139168"/>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224926916"/>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938966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334787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217462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342923605"/>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(8,804); PCN bases range from 214 to 1,071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30492389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0406261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0059106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925572778"/>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103202220"/>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958660958"/>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4631284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1552083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69641092"/>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IMP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35211876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009040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28539950"/>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(8,804); PCN bases range from 214 to 1,071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45878040"/>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78609832"/>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6357121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821713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9039364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686285979"/>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(4,823); PCN bases range from 84 to 773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216303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4429646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25485470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430491005"/>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668978671"/>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LINCOLNSHIRE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35487155"/>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8525598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442865061"/>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GRANTHAM AND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869549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1829598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27319931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(4,823); PCN bases range from 84 to 773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856344519"/>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5645475"/>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9718025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8987644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105357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521094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4274673723"/>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(2,619); PCN bases range from 63 to 362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14151389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1372128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6971285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278178849"/>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301090244"/>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LINCOLNSHIRE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2586940216"/>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8986465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255411466"/>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IMP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8737470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2531112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43456662"/>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(2,619); PCN bases range from 63 to 362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85481612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54071363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103223547"/>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(9,042); PCN bases range from 213 to 1,115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67903782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823832336"/>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2170971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80191264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(5,659); PCN bases range from 132 to 727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58205912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289003904"/>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5443082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9627525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1351911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4020415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385813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007381945"/>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(8,536); PCN bases range from 199 to 1,079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5682879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5268054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4435025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466471658"/>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192153172"/>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632993387"/>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9277772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14336605"/>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GRANTHAM AND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8322526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23385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19664624"/>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(8,536); PCN bases range from 199 to 1,079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593236242"/>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2466974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56131535"/>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543438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9505679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254178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04675748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(7,086); PCN bases range from 149 to 934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6929607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1291525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5795059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7874293"/>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575460874"/>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43733974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5459748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91650384"/>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LINDSEY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7200913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199122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379259111"/>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(7,086); PCN bases range from 149 to 934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66257526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4965353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4813427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2964557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7820983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462773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96736733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(9,100); PCN bases range from 216 to 1,120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0708012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6537745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687269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864848033"/>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677372127"/>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108284244"/>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50753410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30601116"/>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IMP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4643644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9330535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4515916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(9,100); PCN bases range from 216 to 1,120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0816144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0275804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7157214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5648532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2675387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039463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84267471"/>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(8,187); PCN bases range from 194 to 992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10671409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145274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0546948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39731116"/>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866720904"/>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60563789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0652794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35326212"/>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LINDSEY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292786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7181434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692690"/>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(8,187); PCN bases range from 194 to 992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06178689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394667724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590819859"/>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357125342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276525625"/>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(8,934); PCN bases range from 216 to 1,102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04792623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2057035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4837922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0472966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616282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79460715"/>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(8,866); PCN bases range from 214 to 1,094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192120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4906683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1100485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14896810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413567918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13913450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2908098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6335675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3796880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097898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0283424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38738770"/>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(8,878); PCN bases range from 213 to 1,092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9659472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2497960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461591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0741724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301154184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3840015997"/>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2066959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8670752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7682494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715897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3966330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50455318"/>
              </p:ext>
            </p:extLst>
          </p:nvPr>
        </p:nvGraphicFramePr>
        <p:xfrm>
          <a:off x="555547" y="5716019"/>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(6,524); PCN bases range from 153 to 809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62438881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85567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4167087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13519109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217208314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204712607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7799946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5810854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2137596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40148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08711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5345207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(8,594); PCN bases range from 202 to 1,069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7280407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98756424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7333708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80397621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45426069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3956493793"/>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421503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45896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497457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3857634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1321826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900508848"/>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(8,832); PCN bases range from 210 to 1,091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2453862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0798891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25462650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2051209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590046159"/>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40382648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2040308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0929875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829756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416025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5264801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4558005"/>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(8,367); PCN bases range from 202 to 1,015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22155264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6928707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4651686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42504219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1295563248"/>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14295911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06344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4461517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079396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1697128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04847622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7779614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(8,877); PCN bases range from 213 to 1,094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5303197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0678601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35943032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61608162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2357043504"/>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387686991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259412070"/>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5,064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3437429510"/>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53 to 8,226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211097561"/>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 to 8,750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22391295"/>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45 to 2,122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614391280"/>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369886231"/>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83730586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449070017"/>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0166318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525169479"/>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445408501"/>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(8,878).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857884298"/>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973462268"/>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3,541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456550066"/>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703952930"/>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1357931903"/>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960 to 2,199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33021009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62 to 2,354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8497408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LINCOLNSHIRE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335960307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(8,878).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568205914"/>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772066498"/>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499843131"/>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3264382529"/>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12614910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7 to 5,490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27901036"/>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30 to 8,506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611961750"/>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1,694 to 7,111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40482935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LINCOLNSHIRE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674088421"/>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(8,878).</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96339591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455255359"/>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2697094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6426027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23229327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(2,271).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2081658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524895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1501604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255581313"/>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774926201"/>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64333373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5562054"/>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66337558"/>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0566624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885541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64753806"/>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560652177"/>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(4,307); PCN bases range from 93 to 529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73830122"/>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648945781"/>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8779017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41530574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3163031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188230038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37139340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16795905"/>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LINCOLN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582342714"/>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767146745"/>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(4,307); PCN bases range from 93 to 529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362493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31250724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231095289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3520877444"/>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(9,283); PCN bases range from 227 to 1,146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25033469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4250799580"/>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xmlns:a14="http://schemas.microsoft.com/office/drawing/2010/main" xmlns:asvg="http://schemas.microsoft.com/office/drawing/2016/SVG/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41427241"/>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7646370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421230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9226673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2453963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68108027"/>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(8,132); PCN bases range from 202 to 968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8081055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886890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272516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717271628"/>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280793420"/>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60242134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498881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50238008"/>
              </p:ext>
            </p:extLst>
          </p:nvPr>
        </p:nvGraphicFramePr>
        <p:xfrm>
          <a:off x="9028113" y="1689563"/>
          <a:ext cx="2900362" cy="142416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FOUR COUNTIES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BOSTON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MERIDIAN MEDICAL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FIRST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LINDSEY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SOUTH LINCOLNSHIRE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APEX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SPALDING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TRENT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LINCOLN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LINCOLN HEALTH PARTNERSHIP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GRANTHAM AND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K2 HEALTHCARE SLEAFORD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IMP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42058855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051494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94447163"/>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(8,132); PCN bases range from 202 to 968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38444486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36455144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LINCOLNSHIRE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8004849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8429680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76067025"/>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(5,080).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38641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6552516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56716013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606037647"/>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014915581"/>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821246012"/>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LINCOLNSHIRE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xmlns:a14="http://schemas.microsoft.com/office/drawing/2010/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23435</TotalTime>
  <Words>8078</Words>
  <Application>Microsoft Office PowerPoint</Application>
  <PresentationFormat>Widescreen</PresentationFormat>
  <Paragraphs>1429</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1059</cp:revision>
  <dcterms:created xsi:type="dcterms:W3CDTF">2020-01-09T15:19:38Z</dcterms:created>
  <dcterms:modified xsi:type="dcterms:W3CDTF">2024-07-03T09:19:11Z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