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style3.xml" ContentType="application/vnd.ms-office.chartstyle+xml"/>
  <Override PartName="/ppt/charts/colors3.xml" ContentType="application/vnd.ms-office.chartcolorstyl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notesSlides/notesSlide14.xml" ContentType="application/vnd.openxmlformats-officedocument.presentationml.notesSlide+xml"/>
  <Override PartName="/ppt/charts/chart31.xml" ContentType="application/vnd.openxmlformats-officedocument.drawingml.chart+xml"/>
  <Override PartName="/ppt/charts/style4.xml" ContentType="application/vnd.ms-office.chartstyle+xml"/>
  <Override PartName="/ppt/charts/colors4.xml" ContentType="application/vnd.ms-office.chartcolorstyle+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5.xml" ContentType="application/vnd.openxmlformats-officedocument.presentationml.notesSl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notesSlides/notesSlide16.xml" ContentType="application/vnd.openxmlformats-officedocument.presentationml.notesSlide+xml"/>
  <Override PartName="/ppt/charts/chart43.xml" ContentType="application/vnd.openxmlformats-officedocument.drawingml.chart+xml"/>
  <Override PartName="/ppt/charts/style5.xml" ContentType="application/vnd.ms-office.chartstyle+xml"/>
  <Override PartName="/ppt/charts/colors5.xml" ContentType="application/vnd.ms-office.chartcolorstyl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notesSlides/notesSlide17.xml" ContentType="application/vnd.openxmlformats-officedocument.presentationml.notesSlide+xml"/>
  <Override PartName="/ppt/charts/chart47.xml" ContentType="application/vnd.openxmlformats-officedocument.drawingml.chart+xml"/>
  <Override PartName="/ppt/charts/style6.xml" ContentType="application/vnd.ms-office.chartstyle+xml"/>
  <Override PartName="/ppt/charts/colors6.xml" ContentType="application/vnd.ms-office.chartcolorstyl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1.xml" ContentType="application/vnd.openxmlformats-officedocument.drawingml.chart+xml"/>
  <Override PartName="/ppt/charts/style7.xml" ContentType="application/vnd.ms-office.chartstyle+xml"/>
  <Override PartName="/ppt/charts/colors7.xml" ContentType="application/vnd.ms-office.chartcolorstyle+xml"/>
  <Override PartName="/ppt/charts/chart52.xml" ContentType="application/vnd.openxmlformats-officedocument.drawingml.chart+xml"/>
  <Override PartName="/ppt/charts/chart53.xml" ContentType="application/vnd.openxmlformats-officedocument.drawingml.chart+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2.xml" ContentType="application/vnd.openxmlformats-officedocument.themeOverr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notesSlides/notesSlide25.xml" ContentType="application/vnd.openxmlformats-officedocument.presentationml.notesSlide+xml"/>
  <Override PartName="/ppt/charts/chart7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theme/themeOverride3.xml" ContentType="application/vnd.openxmlformats-officedocument.themeOverride+xml"/>
  <Override PartName="/ppt/notesSlides/notesSlide28.xml" ContentType="application/vnd.openxmlformats-officedocument.presentationml.notesSlide+xml"/>
  <Override PartName="/ppt/charts/chart90.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notesSlides/notesSlide29.xml" ContentType="application/vnd.openxmlformats-officedocument.presentationml.notesSlide+xml"/>
  <Override PartName="/ppt/charts/chart9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notesSlides/notesSlide30.xml" ContentType="application/vnd.openxmlformats-officedocument.presentationml.notesSlide+xml"/>
  <Override PartName="/ppt/charts/chart98.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31.xml" ContentType="application/vnd.openxmlformats-officedocument.presentationml.notesSlide+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theme/themeOverride4.xml" ContentType="application/vnd.openxmlformats-officedocument.themeOverride+xml"/>
  <Override PartName="/ppt/notesSlides/notesSlide32.xml" ContentType="application/vnd.openxmlformats-officedocument.presentationml.notesSlide+xml"/>
  <Override PartName="/ppt/charts/chart107.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notesSlides/notesSlide33.xml" ContentType="application/vnd.openxmlformats-officedocument.presentationml.notesSlide+xml"/>
  <Override PartName="/ppt/charts/chart112.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34.xml" ContentType="application/vnd.openxmlformats-officedocument.presentationml.notesSlide+xml"/>
  <Override PartName="/ppt/charts/chart116.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5.xml" ContentType="application/vnd.openxmlformats-officedocument.themeOverride+xml"/>
  <Override PartName="/ppt/notesSlides/notesSlide36.xml" ContentType="application/vnd.openxmlformats-officedocument.presentationml.notesSlide+xml"/>
  <Override PartName="/ppt/charts/chart125.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notesSlides/notesSlide37.xml" ContentType="application/vnd.openxmlformats-officedocument.presentationml.notesSlide+xml"/>
  <Override PartName="/ppt/charts/chart12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notesSlides/notesSlide40.xml" ContentType="application/vnd.openxmlformats-officedocument.presentationml.notesSlide+xml"/>
  <Override PartName="/ppt/charts/chart141.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notesSlides/notesSlide41.xml" ContentType="application/vnd.openxmlformats-officedocument.presentationml.notesSlide+xml"/>
  <Override PartName="/ppt/charts/chart14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theme/themeOverride7.xml" ContentType="application/vnd.openxmlformats-officedocument.themeOverride+xml"/>
  <Override PartName="/ppt/notesSlides/notesSlide44.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theme/themeOverride8.xml" ContentType="application/vnd.openxmlformats-officedocument.themeOverride+xml"/>
  <Override PartName="/ppt/notesSlides/notesSlide45.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theme/themeOverride9.xml" ContentType="application/vnd.openxmlformats-officedocument.themeOverride+xml"/>
  <Override PartName="/ppt/notesSlides/notesSlide46.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theme/themeOverride10.xml" ContentType="application/vnd.openxmlformats-officedocument.themeOverride+xml"/>
  <Override PartName="/ppt/notesSlides/notesSlide47.xml" ContentType="application/vnd.openxmlformats-officedocument.presentationml.notesSlide+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11.xml" ContentType="application/vnd.openxmlformats-officedocument.themeOverride+xml"/>
  <Override PartName="/ppt/notesSlides/notesSlide48.xml" ContentType="application/vnd.openxmlformats-officedocument.presentationml.notesSlide+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theme/themeOverride12.xml" ContentType="application/vnd.openxmlformats-officedocument.themeOverride+xml"/>
  <Override PartName="/ppt/notesSlides/notesSlide49.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theme/themeOverride13.xml" ContentType="application/vnd.openxmlformats-officedocument.themeOverr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notesSlides/notesSlide53.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notesSlides/notesSlide54.xml" ContentType="application/vnd.openxmlformats-officedocument.presentationml.notesSlide+xml"/>
  <Override PartName="/ppt/charts/chart216.xml" ContentType="application/vnd.openxmlformats-officedocument.drawingml.chart+xml"/>
  <Override PartName="/ppt/charts/chart217.xml" ContentType="application/vnd.openxmlformats-officedocument.drawingml.chart+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charts/chart227.xml" ContentType="application/vnd.openxmlformats-officedocument.drawingml.chart+xml"/>
  <Override PartName="/ppt/charts/chart228.xml" ContentType="application/vnd.openxmlformats-officedocument.drawingml.chart+xml"/>
  <Override PartName="/ppt/theme/themeOverride14.xml" ContentType="application/vnd.openxmlformats-officedocument.themeOverride+xml"/>
  <Override PartName="/ppt/notesSlides/notesSlide57.xml" ContentType="application/vnd.openxmlformats-officedocument.presentationml.notesSlide+xml"/>
  <Override PartName="/ppt/charts/chart229.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0.xml" ContentType="application/vnd.openxmlformats-officedocument.drawingml.chart+xml"/>
  <Override PartName="/ppt/charts/chart231.xml" ContentType="application/vnd.openxmlformats-officedocument.drawingml.chart+xml"/>
  <Override PartName="/ppt/charts/chart232.xml" ContentType="application/vnd.openxmlformats-officedocument.drawingml.chart+xml"/>
  <Override PartName="/ppt/notesSlides/notesSlide58.xml" ContentType="application/vnd.openxmlformats-officedocument.presentationml.notesSlide+xml"/>
  <Override PartName="/ppt/charts/chart23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34.xml" ContentType="application/vnd.openxmlformats-officedocument.drawingml.chart+xml"/>
  <Override PartName="/ppt/charts/chart235.xml" ContentType="application/vnd.openxmlformats-officedocument.drawingml.chart+xml"/>
  <Override PartName="/ppt/charts/chart236.xml" ContentType="application/vnd.openxmlformats-officedocument.drawingml.chart+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37.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61.xml" ContentType="application/vnd.openxmlformats-officedocument.presentationml.notesSlide+xml"/>
  <Override PartName="/ppt/charts/chart238.xml" ContentType="application/vnd.openxmlformats-officedocument.drawingml.chart+xml"/>
  <Override PartName="/ppt/charts/chart239.xml" ContentType="application/vnd.openxmlformats-officedocument.drawingml.chart+xml"/>
  <Override PartName="/ppt/charts/chart240.xml" ContentType="application/vnd.openxmlformats-officedocument.drawingml.chart+xml"/>
  <Override PartName="/ppt/charts/chart241.xml" ContentType="application/vnd.openxmlformats-officedocument.drawingml.chart+xml"/>
  <Override PartName="/ppt/charts/chart242.xml" ContentType="application/vnd.openxmlformats-officedocument.drawingml.chart+xml"/>
  <Override PartName="/ppt/theme/themeOverride15.xml" ContentType="application/vnd.openxmlformats-officedocument.themeOverride+xml"/>
  <Override PartName="/ppt/notesSlides/notesSlide62.xml" ContentType="application/vnd.openxmlformats-officedocument.presentationml.notesSlide+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charts/chart246.xml" ContentType="application/vnd.openxmlformats-officedocument.drawingml.chart+xml"/>
  <Override PartName="/ppt/charts/chart247.xml" ContentType="application/vnd.openxmlformats-officedocument.drawingml.chart+xml"/>
  <Override PartName="/ppt/theme/themeOverride16.xml" ContentType="application/vnd.openxmlformats-officedocument.themeOverr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4"/>
  </p:notesMasterIdLst>
  <p:handoutMasterIdLst>
    <p:handoutMasterId r:id="rId7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632" r:id="rId16"/>
    <p:sldId id="1572" r:id="rId17"/>
    <p:sldId id="1646" r:id="rId18"/>
    <p:sldId id="1647" r:id="rId19"/>
    <p:sldId id="1681" r:id="rId20"/>
    <p:sldId id="1648" r:id="rId21"/>
    <p:sldId id="1649" r:id="rId22"/>
    <p:sldId id="1682" r:id="rId23"/>
    <p:sldId id="1650" r:id="rId24"/>
    <p:sldId id="1651" r:id="rId25"/>
    <p:sldId id="1652" r:id="rId26"/>
    <p:sldId id="1653" r:id="rId27"/>
    <p:sldId id="1683" r:id="rId28"/>
    <p:sldId id="1645" r:id="rId29"/>
    <p:sldId id="1654" r:id="rId30"/>
    <p:sldId id="1655" r:id="rId31"/>
    <p:sldId id="1684" r:id="rId32"/>
    <p:sldId id="1677" r:id="rId33"/>
    <p:sldId id="1657" r:id="rId34"/>
    <p:sldId id="1685" r:id="rId35"/>
    <p:sldId id="1658" r:id="rId36"/>
    <p:sldId id="1659" r:id="rId37"/>
    <p:sldId id="1660" r:id="rId38"/>
    <p:sldId id="1686" r:id="rId39"/>
    <p:sldId id="1661" r:id="rId40"/>
    <p:sldId id="1662" r:id="rId41"/>
    <p:sldId id="1663" r:id="rId42"/>
    <p:sldId id="1687" r:id="rId43"/>
    <p:sldId id="1668" r:id="rId44"/>
    <p:sldId id="1669" r:id="rId45"/>
    <p:sldId id="1670" r:id="rId46"/>
    <p:sldId id="1698" r:id="rId47"/>
    <p:sldId id="1580" r:id="rId48"/>
    <p:sldId id="1689" r:id="rId49"/>
    <p:sldId id="1691" r:id="rId50"/>
    <p:sldId id="1692" r:id="rId51"/>
    <p:sldId id="1690" r:id="rId52"/>
    <p:sldId id="1693" r:id="rId53"/>
    <p:sldId id="1694" r:id="rId54"/>
    <p:sldId id="1695" r:id="rId55"/>
    <p:sldId id="1550" r:id="rId56"/>
    <p:sldId id="1706" r:id="rId57"/>
    <p:sldId id="1712" r:id="rId58"/>
    <p:sldId id="1711" r:id="rId59"/>
    <p:sldId id="1707" r:id="rId60"/>
    <p:sldId id="1665" r:id="rId61"/>
    <p:sldId id="1666" r:id="rId62"/>
    <p:sldId id="1667" r:id="rId63"/>
    <p:sldId id="1699" r:id="rId64"/>
    <p:sldId id="1671" r:id="rId65"/>
    <p:sldId id="1672" r:id="rId66"/>
    <p:sldId id="1673" r:id="rId67"/>
    <p:sldId id="1674" r:id="rId68"/>
    <p:sldId id="1675" r:id="rId69"/>
    <p:sldId id="1676" r:id="rId70"/>
    <p:sldId id="1569" r:id="rId71"/>
    <p:sldId id="1571" r:id="rId72"/>
    <p:sldId id="1570" r:id="rId73"/>
  </p:sldIdLst>
  <p:sldSz cx="12192000" cy="6858000"/>
  <p:notesSz cx="6858000" cy="9144000"/>
  <p:custDataLst>
    <p:tags r:id="rId7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7" autoAdjust="0"/>
    <p:restoredTop sz="94249" autoAdjust="0"/>
  </p:normalViewPr>
  <p:slideViewPr>
    <p:cSldViewPr snapToGrid="0" showGuides="1">
      <p:cViewPr varScale="1">
        <p:scale>
          <a:sx n="72" d="100"/>
          <a:sy n="72" d="100"/>
        </p:scale>
        <p:origin x="846" y="66"/>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notesMaster" Target="notesMasters/notesMaster1.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06/relationships/vbaProject" Target="vbaProject.bin"/><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handoutMaster" Target="handoutMasters/handoutMaster1.xml"/><Relationship Id="rId83"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gs" Target="tags/tag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3.xml"/><Relationship Id="rId1" Type="http://schemas.microsoft.com/office/2011/relationships/chartStyle" Target="style3.xml"/></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3" Type="http://schemas.openxmlformats.org/officeDocument/2006/relationships/package" Target="../embeddings/Microsoft_Excel_Worksheet30.xlsx"/><Relationship Id="rId2" Type="http://schemas.microsoft.com/office/2011/relationships/chartColorStyle" Target="colors4.xml"/><Relationship Id="rId1" Type="http://schemas.microsoft.com/office/2011/relationships/chartStyle" Target="style4.xml"/></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5.xml"/><Relationship Id="rId1" Type="http://schemas.microsoft.com/office/2011/relationships/chartStyle" Target="style5.xml"/></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6.xml"/><Relationship Id="rId1" Type="http://schemas.microsoft.com/office/2011/relationships/chartStyle" Target="style6.xml"/></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1.xml.rels><?xml version="1.0" encoding="UTF-8" standalone="yes"?>
<Relationships xmlns="http://schemas.openxmlformats.org/package/2006/relationships"><Relationship Id="rId3" Type="http://schemas.openxmlformats.org/officeDocument/2006/relationships/package" Target="../embeddings/Microsoft_Excel_Worksheet50.xlsx"/><Relationship Id="rId2" Type="http://schemas.microsoft.com/office/2011/relationships/chartColorStyle" Target="colors7.xml"/><Relationship Id="rId1" Type="http://schemas.microsoft.com/office/2011/relationships/chartStyle" Target="style7.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2.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3" Type="http://schemas.openxmlformats.org/officeDocument/2006/relationships/package" Target="../embeddings/Microsoft_Excel_Worksheet75.xlsx"/><Relationship Id="rId2" Type="http://schemas.microsoft.com/office/2011/relationships/chartColorStyle" Target="colors10.xml"/><Relationship Id="rId1" Type="http://schemas.microsoft.com/office/2011/relationships/chartStyle" Target="style10.xml"/></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11.xml"/><Relationship Id="rId1" Type="http://schemas.microsoft.com/office/2011/relationships/chartStyle" Target="style11.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themeOverride" Target="../theme/themeOverride3.xml"/></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12.xml"/><Relationship Id="rId1" Type="http://schemas.microsoft.com/office/2011/relationships/chartStyle" Target="style12.xml"/></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13.xml"/><Relationship Id="rId1" Type="http://schemas.microsoft.com/office/2011/relationships/chartStyle" Target="style13.xml"/></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14.xml"/><Relationship Id="rId1" Type="http://schemas.microsoft.com/office/2011/relationships/chartStyle" Target="style14.xml"/></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2" Type="http://schemas.openxmlformats.org/officeDocument/2006/relationships/package" Target="../embeddings/Microsoft_Excel_Worksheet105.xlsx"/><Relationship Id="rId1" Type="http://schemas.openxmlformats.org/officeDocument/2006/relationships/themeOverride" Target="../theme/themeOverride4.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15.xml"/><Relationship Id="rId1" Type="http://schemas.microsoft.com/office/2011/relationships/chartStyle" Target="style15.xml"/></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16.xml"/><Relationship Id="rId1" Type="http://schemas.microsoft.com/office/2011/relationships/chartStyle" Target="style16.xml"/></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7.xml"/><Relationship Id="rId1" Type="http://schemas.microsoft.com/office/2011/relationships/chartStyle" Target="style17.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18.xml"/><Relationship Id="rId1" Type="http://schemas.microsoft.com/office/2011/relationships/chartStyle" Target="style18.xml"/></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19.xml"/><Relationship Id="rId1" Type="http://schemas.microsoft.com/office/2011/relationships/chartStyle" Target="style19.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20.xml"/><Relationship Id="rId1" Type="http://schemas.microsoft.com/office/2011/relationships/chartStyle" Target="style20.xml"/></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21.xml"/><Relationship Id="rId1" Type="http://schemas.microsoft.com/office/2011/relationships/chartStyle" Target="style21.xml"/></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2" Type="http://schemas.openxmlformats.org/officeDocument/2006/relationships/package" Target="../embeddings/Microsoft_Excel_Worksheet156.xlsx"/><Relationship Id="rId1" Type="http://schemas.openxmlformats.org/officeDocument/2006/relationships/themeOverride" Target="../theme/themeOverride7.xml"/></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2" Type="http://schemas.openxmlformats.org/officeDocument/2006/relationships/package" Target="../embeddings/Microsoft_Excel_Worksheet164.xlsx"/><Relationship Id="rId1" Type="http://schemas.openxmlformats.org/officeDocument/2006/relationships/themeOverride" Target="../theme/themeOverride8.xml"/></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2" Type="http://schemas.openxmlformats.org/officeDocument/2006/relationships/package" Target="../embeddings/Microsoft_Excel_Worksheet172.xlsx"/><Relationship Id="rId1" Type="http://schemas.openxmlformats.org/officeDocument/2006/relationships/themeOverride" Target="../theme/themeOverride9.xml"/></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2" Type="http://schemas.openxmlformats.org/officeDocument/2006/relationships/package" Target="../embeddings/Microsoft_Excel_Worksheet180.xlsx"/><Relationship Id="rId1" Type="http://schemas.openxmlformats.org/officeDocument/2006/relationships/themeOverride" Target="../theme/themeOverride10.xml"/></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11.xml"/></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2" Type="http://schemas.openxmlformats.org/officeDocument/2006/relationships/package" Target="../embeddings/Microsoft_Excel_Worksheet196.xlsx"/><Relationship Id="rId1" Type="http://schemas.openxmlformats.org/officeDocument/2006/relationships/themeOverride" Target="../theme/themeOverride12.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2" Type="http://schemas.openxmlformats.org/officeDocument/2006/relationships/package" Target="../embeddings/Microsoft_Excel_Worksheet204.xlsx"/><Relationship Id="rId1" Type="http://schemas.openxmlformats.org/officeDocument/2006/relationships/themeOverride" Target="../theme/themeOverride13.xml"/></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1" Type="http://schemas.openxmlformats.org/officeDocument/2006/relationships/package" Target="../embeddings/Microsoft_Excel_Worksheet225.xlsx"/></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2" Type="http://schemas.openxmlformats.org/officeDocument/2006/relationships/package" Target="../embeddings/Microsoft_Excel_Worksheet227.xlsx"/><Relationship Id="rId1" Type="http://schemas.openxmlformats.org/officeDocument/2006/relationships/themeOverride" Target="../theme/themeOverride14.xml"/></Relationships>
</file>

<file path=ppt/charts/_rels/chart229.xml.rels><?xml version="1.0" encoding="UTF-8" standalone="yes"?>
<Relationships xmlns="http://schemas.openxmlformats.org/package/2006/relationships"><Relationship Id="rId3" Type="http://schemas.openxmlformats.org/officeDocument/2006/relationships/package" Target="../embeddings/Microsoft_Excel_Worksheet228.xlsx"/><Relationship Id="rId2" Type="http://schemas.microsoft.com/office/2011/relationships/chartColorStyle" Target="colors22.xml"/><Relationship Id="rId1" Type="http://schemas.microsoft.com/office/2011/relationships/chartStyle" Target="style22.xml"/></Relationships>
</file>

<file path=ppt/charts/_rels/chart230.xml.rels><?xml version="1.0" encoding="UTF-8" standalone="yes"?>
<Relationships xmlns="http://schemas.openxmlformats.org/package/2006/relationships"><Relationship Id="rId1" Type="http://schemas.openxmlformats.org/officeDocument/2006/relationships/package" Target="../embeddings/Microsoft_Excel_Worksheet229.xlsx"/></Relationships>
</file>

<file path=ppt/charts/_rels/chart231.xml.rels><?xml version="1.0" encoding="UTF-8" standalone="yes"?>
<Relationships xmlns="http://schemas.openxmlformats.org/package/2006/relationships"><Relationship Id="rId1" Type="http://schemas.openxmlformats.org/officeDocument/2006/relationships/package" Target="../embeddings/Microsoft_Excel_Worksheet230.xlsx"/></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3" Type="http://schemas.openxmlformats.org/officeDocument/2006/relationships/package" Target="../embeddings/Microsoft_Excel_Worksheet232.xlsx"/><Relationship Id="rId2" Type="http://schemas.microsoft.com/office/2011/relationships/chartColorStyle" Target="colors23.xml"/><Relationship Id="rId1" Type="http://schemas.microsoft.com/office/2011/relationships/chartStyle" Target="style23.xml"/></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1" Type="http://schemas.openxmlformats.org/officeDocument/2006/relationships/package" Target="../embeddings/Microsoft_Excel_Worksheet234.xlsx"/></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3" Type="http://schemas.openxmlformats.org/officeDocument/2006/relationships/package" Target="../embeddings/Microsoft_Excel_Worksheet236.xlsx"/><Relationship Id="rId2" Type="http://schemas.microsoft.com/office/2011/relationships/chartColorStyle" Target="colors24.xml"/><Relationship Id="rId1" Type="http://schemas.microsoft.com/office/2011/relationships/chartStyle" Target="style24.xml"/></Relationships>
</file>

<file path=ppt/charts/_rels/chart238.xml.rels><?xml version="1.0" encoding="UTF-8" standalone="yes"?>
<Relationships xmlns="http://schemas.openxmlformats.org/package/2006/relationships"><Relationship Id="rId1" Type="http://schemas.openxmlformats.org/officeDocument/2006/relationships/package" Target="../embeddings/Microsoft_Excel_Worksheet237.xlsx"/></Relationships>
</file>

<file path=ppt/charts/_rels/chart239.xml.rels><?xml version="1.0" encoding="UTF-8" standalone="yes"?>
<Relationships xmlns="http://schemas.openxmlformats.org/package/2006/relationships"><Relationship Id="rId1" Type="http://schemas.openxmlformats.org/officeDocument/2006/relationships/package" Target="../embeddings/Microsoft_Excel_Worksheet238.xlsx"/></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2" Type="http://schemas.openxmlformats.org/officeDocument/2006/relationships/package" Target="../embeddings/Microsoft_Excel_Worksheet241.xlsx"/><Relationship Id="rId1" Type="http://schemas.openxmlformats.org/officeDocument/2006/relationships/themeOverride" Target="../theme/themeOverride15.xml"/></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1" Type="http://schemas.openxmlformats.org/officeDocument/2006/relationships/package" Target="../embeddings/Microsoft_Excel_Worksheet245.xlsx"/></Relationships>
</file>

<file path=ppt/charts/_rels/chart247.xml.rels><?xml version="1.0" encoding="UTF-8" standalone="yes"?>
<Relationships xmlns="http://schemas.openxmlformats.org/package/2006/relationships"><Relationship Id="rId2" Type="http://schemas.openxmlformats.org/officeDocument/2006/relationships/package" Target="../embeddings/Microsoft_Excel_Worksheet24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77</c:v>
                </c:pt>
                <c:pt idx="2">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10</c:v>
                </c:pt>
                <c:pt idx="2">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9.2134094040133216E-3"/>
                  <c:y val="3.7715128428921388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6.514194816937293E-3"/>
                  <c:y val="-3.771512842892173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35</c:v>
                </c:pt>
                <c:pt idx="2">
                  <c:v>16</c:v>
                </c:pt>
                <c:pt idx="3">
                  <c:v>10</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0.46</c:v>
                </c:pt>
                <c:pt idx="1">
                  <c:v>0.46</c:v>
                </c:pt>
                <c:pt idx="2">
                  <c:v>0.49</c:v>
                </c:pt>
                <c:pt idx="3">
                  <c:v>0.5</c:v>
                </c:pt>
                <c:pt idx="4">
                  <c:v>0.52</c:v>
                </c:pt>
                <c:pt idx="5">
                  <c:v>0.55000000000000004</c:v>
                </c:pt>
                <c:pt idx="6">
                  <c:v>0.56000000000000005</c:v>
                </c:pt>
                <c:pt idx="7">
                  <c:v>0.56000000000000005</c:v>
                </c:pt>
                <c:pt idx="8">
                  <c:v>0.56999999999999995</c:v>
                </c:pt>
                <c:pt idx="9">
                  <c:v>0.57999999999999996</c:v>
                </c:pt>
                <c:pt idx="10">
                  <c:v>0.57999999999999996</c:v>
                </c:pt>
                <c:pt idx="11">
                  <c:v>0.57999999999999996</c:v>
                </c:pt>
                <c:pt idx="12">
                  <c:v>0.59</c:v>
                </c:pt>
                <c:pt idx="13">
                  <c:v>0.59</c:v>
                </c:pt>
                <c:pt idx="14">
                  <c:v>0.61</c:v>
                </c:pt>
                <c:pt idx="15">
                  <c:v>0.61</c:v>
                </c:pt>
                <c:pt idx="16">
                  <c:v>0.61</c:v>
                </c:pt>
                <c:pt idx="17">
                  <c:v>0.61</c:v>
                </c:pt>
                <c:pt idx="18">
                  <c:v>0.62</c:v>
                </c:pt>
                <c:pt idx="19">
                  <c:v>0.62</c:v>
                </c:pt>
                <c:pt idx="20">
                  <c:v>0.62</c:v>
                </c:pt>
                <c:pt idx="21">
                  <c:v>0.64</c:v>
                </c:pt>
                <c:pt idx="22">
                  <c:v>0.65</c:v>
                </c:pt>
                <c:pt idx="23">
                  <c:v>0.66</c:v>
                </c:pt>
                <c:pt idx="24">
                  <c:v>0.67</c:v>
                </c:pt>
                <c:pt idx="25">
                  <c:v>0.67</c:v>
                </c:pt>
                <c:pt idx="26">
                  <c:v>0.68</c:v>
                </c:pt>
                <c:pt idx="27">
                  <c:v>0.68</c:v>
                </c:pt>
                <c:pt idx="28">
                  <c:v>0.68</c:v>
                </c:pt>
                <c:pt idx="29">
                  <c:v>0.69</c:v>
                </c:pt>
                <c:pt idx="30">
                  <c:v>0.69</c:v>
                </c:pt>
                <c:pt idx="31">
                  <c:v>0.7</c:v>
                </c:pt>
                <c:pt idx="32">
                  <c:v>0.7</c:v>
                </c:pt>
                <c:pt idx="33">
                  <c:v>0.7</c:v>
                </c:pt>
                <c:pt idx="34">
                  <c:v>0.7</c:v>
                </c:pt>
                <c:pt idx="35">
                  <c:v>0.7</c:v>
                </c:pt>
                <c:pt idx="36">
                  <c:v>0.74</c:v>
                </c:pt>
                <c:pt idx="37">
                  <c:v>0.75</c:v>
                </c:pt>
                <c:pt idx="38">
                  <c:v>0.75</c:v>
                </c:pt>
                <c:pt idx="39">
                  <c:v>0.77</c:v>
                </c:pt>
                <c:pt idx="40">
                  <c:v>0.77</c:v>
                </c:pt>
                <c:pt idx="41">
                  <c:v>0.77</c:v>
                </c:pt>
                <c:pt idx="42">
                  <c:v>0.79</c:v>
                </c:pt>
                <c:pt idx="43">
                  <c:v>0.79</c:v>
                </c:pt>
                <c:pt idx="44">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pt idx="42">
                  <c:v>0.66</c:v>
                </c:pt>
                <c:pt idx="43">
                  <c:v>0.66</c:v>
                </c:pt>
                <c:pt idx="44">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0.81</c:v>
                </c:pt>
                <c:pt idx="1">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0.66</c:v>
                </c:pt>
                <c:pt idx="1">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0.72</c:v>
                </c:pt>
                <c:pt idx="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64</c:v>
                </c:pt>
                <c:pt idx="2">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39</c:v>
                </c:pt>
                <c:pt idx="1">
                  <c:v>36</c:v>
                </c:pt>
                <c:pt idx="2">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35</c:v>
                </c:pt>
                <c:pt idx="2">
                  <c:v>26</c:v>
                </c:pt>
                <c:pt idx="3">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0.24</c:v>
                </c:pt>
                <c:pt idx="1">
                  <c:v>0.25</c:v>
                </c:pt>
                <c:pt idx="2">
                  <c:v>0.25</c:v>
                </c:pt>
                <c:pt idx="3">
                  <c:v>0.28000000000000003</c:v>
                </c:pt>
                <c:pt idx="4">
                  <c:v>0.31</c:v>
                </c:pt>
                <c:pt idx="5">
                  <c:v>0.36</c:v>
                </c:pt>
                <c:pt idx="6">
                  <c:v>0.38</c:v>
                </c:pt>
                <c:pt idx="7">
                  <c:v>0.39</c:v>
                </c:pt>
                <c:pt idx="8">
                  <c:v>0.4</c:v>
                </c:pt>
                <c:pt idx="9">
                  <c:v>0.4</c:v>
                </c:pt>
                <c:pt idx="10">
                  <c:v>0.41</c:v>
                </c:pt>
                <c:pt idx="11">
                  <c:v>0.41</c:v>
                </c:pt>
                <c:pt idx="12">
                  <c:v>0.42</c:v>
                </c:pt>
                <c:pt idx="13">
                  <c:v>0.43</c:v>
                </c:pt>
                <c:pt idx="14">
                  <c:v>0.43</c:v>
                </c:pt>
                <c:pt idx="15">
                  <c:v>0.44</c:v>
                </c:pt>
                <c:pt idx="16">
                  <c:v>0.44</c:v>
                </c:pt>
                <c:pt idx="17">
                  <c:v>0.45</c:v>
                </c:pt>
                <c:pt idx="18">
                  <c:v>0.47</c:v>
                </c:pt>
                <c:pt idx="19">
                  <c:v>0.48</c:v>
                </c:pt>
                <c:pt idx="20">
                  <c:v>0.48</c:v>
                </c:pt>
                <c:pt idx="21">
                  <c:v>0.5</c:v>
                </c:pt>
                <c:pt idx="22">
                  <c:v>0.51</c:v>
                </c:pt>
                <c:pt idx="23">
                  <c:v>0.51</c:v>
                </c:pt>
                <c:pt idx="24">
                  <c:v>0.51</c:v>
                </c:pt>
                <c:pt idx="25">
                  <c:v>0.52</c:v>
                </c:pt>
                <c:pt idx="26">
                  <c:v>0.52</c:v>
                </c:pt>
                <c:pt idx="27">
                  <c:v>0.54</c:v>
                </c:pt>
                <c:pt idx="28">
                  <c:v>0.54</c:v>
                </c:pt>
                <c:pt idx="29">
                  <c:v>0.55000000000000004</c:v>
                </c:pt>
                <c:pt idx="30">
                  <c:v>0.55000000000000004</c:v>
                </c:pt>
                <c:pt idx="31">
                  <c:v>0.56000000000000005</c:v>
                </c:pt>
                <c:pt idx="32">
                  <c:v>0.56000000000000005</c:v>
                </c:pt>
                <c:pt idx="33">
                  <c:v>0.56999999999999995</c:v>
                </c:pt>
                <c:pt idx="34">
                  <c:v>0.56999999999999995</c:v>
                </c:pt>
                <c:pt idx="35">
                  <c:v>0.59</c:v>
                </c:pt>
                <c:pt idx="36">
                  <c:v>0.59</c:v>
                </c:pt>
                <c:pt idx="37">
                  <c:v>0.59</c:v>
                </c:pt>
                <c:pt idx="38">
                  <c:v>0.62</c:v>
                </c:pt>
                <c:pt idx="39">
                  <c:v>0.62</c:v>
                </c:pt>
                <c:pt idx="40">
                  <c:v>0.64</c:v>
                </c:pt>
                <c:pt idx="41">
                  <c:v>0.68</c:v>
                </c:pt>
                <c:pt idx="42">
                  <c:v>0.69</c:v>
                </c:pt>
                <c:pt idx="43">
                  <c:v>0.7</c:v>
                </c:pt>
                <c:pt idx="44">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0.74</c:v>
                </c:pt>
                <c:pt idx="1">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c:v>
                </c:pt>
                <c:pt idx="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0.53</c:v>
                </c:pt>
                <c:pt idx="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84</c:v>
                </c:pt>
                <c:pt idx="2">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16</c:v>
                </c:pt>
                <c:pt idx="2">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6.0816982783286821E-3"/>
                  <c:y val="-4.0467975492339495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31</c:v>
                </c:pt>
                <c:pt idx="1">
                  <c:v>43</c:v>
                </c:pt>
                <c:pt idx="2">
                  <c:v>17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0.54</c:v>
                </c:pt>
                <c:pt idx="1">
                  <c:v>0.59</c:v>
                </c:pt>
                <c:pt idx="2">
                  <c:v>0.61</c:v>
                </c:pt>
                <c:pt idx="3">
                  <c:v>0.61</c:v>
                </c:pt>
                <c:pt idx="4">
                  <c:v>0.63</c:v>
                </c:pt>
                <c:pt idx="5">
                  <c:v>0.65</c:v>
                </c:pt>
                <c:pt idx="6">
                  <c:v>0.66</c:v>
                </c:pt>
                <c:pt idx="7">
                  <c:v>0.66</c:v>
                </c:pt>
                <c:pt idx="8">
                  <c:v>0.66</c:v>
                </c:pt>
                <c:pt idx="9">
                  <c:v>0.67</c:v>
                </c:pt>
                <c:pt idx="10">
                  <c:v>0.67</c:v>
                </c:pt>
                <c:pt idx="11">
                  <c:v>0.68</c:v>
                </c:pt>
                <c:pt idx="12">
                  <c:v>0.68</c:v>
                </c:pt>
                <c:pt idx="13">
                  <c:v>0.69</c:v>
                </c:pt>
                <c:pt idx="14">
                  <c:v>0.69</c:v>
                </c:pt>
                <c:pt idx="15">
                  <c:v>0.7</c:v>
                </c:pt>
                <c:pt idx="16">
                  <c:v>0.7</c:v>
                </c:pt>
                <c:pt idx="17">
                  <c:v>0.7</c:v>
                </c:pt>
                <c:pt idx="18">
                  <c:v>0.71</c:v>
                </c:pt>
                <c:pt idx="19">
                  <c:v>0.71</c:v>
                </c:pt>
                <c:pt idx="20">
                  <c:v>0.71</c:v>
                </c:pt>
                <c:pt idx="21">
                  <c:v>0.73</c:v>
                </c:pt>
                <c:pt idx="22">
                  <c:v>0.73</c:v>
                </c:pt>
                <c:pt idx="23">
                  <c:v>0.74</c:v>
                </c:pt>
                <c:pt idx="24">
                  <c:v>0.75</c:v>
                </c:pt>
                <c:pt idx="25">
                  <c:v>0.75</c:v>
                </c:pt>
                <c:pt idx="26">
                  <c:v>0.76</c:v>
                </c:pt>
                <c:pt idx="27">
                  <c:v>0.76</c:v>
                </c:pt>
                <c:pt idx="28">
                  <c:v>0.76</c:v>
                </c:pt>
                <c:pt idx="29">
                  <c:v>0.77</c:v>
                </c:pt>
                <c:pt idx="30">
                  <c:v>0.77</c:v>
                </c:pt>
                <c:pt idx="31">
                  <c:v>0.78</c:v>
                </c:pt>
                <c:pt idx="32">
                  <c:v>0.79</c:v>
                </c:pt>
                <c:pt idx="33">
                  <c:v>0.8</c:v>
                </c:pt>
                <c:pt idx="34">
                  <c:v>0.81</c:v>
                </c:pt>
                <c:pt idx="35">
                  <c:v>0.82</c:v>
                </c:pt>
                <c:pt idx="36">
                  <c:v>0.82</c:v>
                </c:pt>
                <c:pt idx="37">
                  <c:v>0.82</c:v>
                </c:pt>
                <c:pt idx="38">
                  <c:v>0.83</c:v>
                </c:pt>
                <c:pt idx="39">
                  <c:v>0.84</c:v>
                </c:pt>
                <c:pt idx="40">
                  <c:v>0.84</c:v>
                </c:pt>
                <c:pt idx="41">
                  <c:v>0.84</c:v>
                </c:pt>
                <c:pt idx="42">
                  <c:v>0.85</c:v>
                </c:pt>
                <c:pt idx="43">
                  <c:v>0.86</c:v>
                </c:pt>
                <c:pt idx="44">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pt idx="44">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0.88</c:v>
                </c:pt>
                <c:pt idx="1">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0.74</c:v>
                </c:pt>
                <c:pt idx="1">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0.82</c:v>
                </c:pt>
                <c:pt idx="1">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0.33</c:v>
                </c:pt>
                <c:pt idx="1">
                  <c:v>0.22</c:v>
                </c:pt>
                <c:pt idx="2">
                  <c:v>0.16</c:v>
                </c:pt>
                <c:pt idx="3">
                  <c:v>0.27</c:v>
                </c:pt>
                <c:pt idx="4">
                  <c:v>0.41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61</c:v>
                </c:pt>
                <c:pt idx="1">
                  <c:v>31</c:v>
                </c:pt>
                <c:pt idx="2">
                  <c:v>27</c:v>
                </c:pt>
                <c:pt idx="3">
                  <c:v>45</c:v>
                </c:pt>
                <c:pt idx="4">
                  <c:v>63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18</c:v>
                </c:pt>
                <c:pt idx="1">
                  <c:v>13</c:v>
                </c:pt>
                <c:pt idx="2">
                  <c:v>7</c:v>
                </c:pt>
                <c:pt idx="3">
                  <c:v>8</c:v>
                </c:pt>
                <c:pt idx="4">
                  <c:v>22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69</c:v>
                </c:pt>
                <c:pt idx="1">
                  <c:v>67</c:v>
                </c:pt>
                <c:pt idx="2">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31</c:v>
                </c:pt>
                <c:pt idx="1">
                  <c:v>33</c:v>
                </c:pt>
                <c:pt idx="2">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41</c:v>
                </c:pt>
                <c:pt idx="2">
                  <c:v>26</c:v>
                </c:pt>
                <c:pt idx="3">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0.47</c:v>
                </c:pt>
                <c:pt idx="1">
                  <c:v>0.47</c:v>
                </c:pt>
                <c:pt idx="2">
                  <c:v>0.49</c:v>
                </c:pt>
                <c:pt idx="3">
                  <c:v>0.5</c:v>
                </c:pt>
                <c:pt idx="4">
                  <c:v>0.5</c:v>
                </c:pt>
                <c:pt idx="5">
                  <c:v>0.51</c:v>
                </c:pt>
                <c:pt idx="6">
                  <c:v>0.51</c:v>
                </c:pt>
                <c:pt idx="7">
                  <c:v>0.52</c:v>
                </c:pt>
                <c:pt idx="8">
                  <c:v>0.52</c:v>
                </c:pt>
                <c:pt idx="9">
                  <c:v>0.53</c:v>
                </c:pt>
                <c:pt idx="10">
                  <c:v>0.53</c:v>
                </c:pt>
                <c:pt idx="11">
                  <c:v>0.54</c:v>
                </c:pt>
                <c:pt idx="12">
                  <c:v>0.55000000000000004</c:v>
                </c:pt>
                <c:pt idx="13">
                  <c:v>0.55000000000000004</c:v>
                </c:pt>
                <c:pt idx="14">
                  <c:v>0.55000000000000004</c:v>
                </c:pt>
                <c:pt idx="15">
                  <c:v>0.55000000000000004</c:v>
                </c:pt>
                <c:pt idx="16">
                  <c:v>0.56000000000000005</c:v>
                </c:pt>
                <c:pt idx="17">
                  <c:v>0.56000000000000005</c:v>
                </c:pt>
                <c:pt idx="18">
                  <c:v>0.56000000000000005</c:v>
                </c:pt>
                <c:pt idx="19">
                  <c:v>0.56000000000000005</c:v>
                </c:pt>
                <c:pt idx="20">
                  <c:v>0.56999999999999995</c:v>
                </c:pt>
                <c:pt idx="21">
                  <c:v>0.56999999999999995</c:v>
                </c:pt>
                <c:pt idx="22">
                  <c:v>0.56999999999999995</c:v>
                </c:pt>
                <c:pt idx="23">
                  <c:v>0.57999999999999996</c:v>
                </c:pt>
                <c:pt idx="24">
                  <c:v>0.59</c:v>
                </c:pt>
                <c:pt idx="25">
                  <c:v>0.59</c:v>
                </c:pt>
                <c:pt idx="26">
                  <c:v>0.6</c:v>
                </c:pt>
                <c:pt idx="27">
                  <c:v>0.6</c:v>
                </c:pt>
                <c:pt idx="28">
                  <c:v>0.6</c:v>
                </c:pt>
                <c:pt idx="29">
                  <c:v>0.6</c:v>
                </c:pt>
                <c:pt idx="30">
                  <c:v>0.61</c:v>
                </c:pt>
                <c:pt idx="31">
                  <c:v>0.61</c:v>
                </c:pt>
                <c:pt idx="32">
                  <c:v>0.61</c:v>
                </c:pt>
                <c:pt idx="33">
                  <c:v>0.62</c:v>
                </c:pt>
                <c:pt idx="34">
                  <c:v>0.63</c:v>
                </c:pt>
                <c:pt idx="35">
                  <c:v>0.64</c:v>
                </c:pt>
                <c:pt idx="36">
                  <c:v>0.64</c:v>
                </c:pt>
                <c:pt idx="37">
                  <c:v>0.64</c:v>
                </c:pt>
                <c:pt idx="38">
                  <c:v>0.65</c:v>
                </c:pt>
                <c:pt idx="39">
                  <c:v>0.66</c:v>
                </c:pt>
                <c:pt idx="40">
                  <c:v>0.66</c:v>
                </c:pt>
                <c:pt idx="41">
                  <c:v>0.66</c:v>
                </c:pt>
                <c:pt idx="42">
                  <c:v>0.67</c:v>
                </c:pt>
                <c:pt idx="43">
                  <c:v>0.67</c:v>
                </c:pt>
                <c:pt idx="44">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pt idx="42">
                  <c:v>0.57999999999999996</c:v>
                </c:pt>
                <c:pt idx="43">
                  <c:v>0.57999999999999996</c:v>
                </c:pt>
                <c:pt idx="44">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0.69</c:v>
                </c:pt>
                <c:pt idx="1">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0.57999999999999996</c:v>
                </c:pt>
                <c:pt idx="1">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0.67</c:v>
                </c:pt>
                <c:pt idx="1">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73-4709-AC49-BA0CE6B7D4D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771-4F54-8BB3-057735FBCCD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33</c:v>
                </c:pt>
                <c:pt idx="2">
                  <c:v>8</c:v>
                </c:pt>
                <c:pt idx="3">
                  <c:v>19</c:v>
                </c:pt>
                <c:pt idx="4">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0.43</c:v>
                </c:pt>
                <c:pt idx="1">
                  <c:v>0.44</c:v>
                </c:pt>
                <c:pt idx="2">
                  <c:v>0.45</c:v>
                </c:pt>
                <c:pt idx="3">
                  <c:v>0.46</c:v>
                </c:pt>
                <c:pt idx="4">
                  <c:v>0.48</c:v>
                </c:pt>
                <c:pt idx="5">
                  <c:v>0.49</c:v>
                </c:pt>
                <c:pt idx="6">
                  <c:v>0.49</c:v>
                </c:pt>
                <c:pt idx="7">
                  <c:v>0.49</c:v>
                </c:pt>
                <c:pt idx="8">
                  <c:v>0.49</c:v>
                </c:pt>
                <c:pt idx="9">
                  <c:v>0.5</c:v>
                </c:pt>
                <c:pt idx="10">
                  <c:v>0.5</c:v>
                </c:pt>
                <c:pt idx="11">
                  <c:v>0.51</c:v>
                </c:pt>
                <c:pt idx="12">
                  <c:v>0.52</c:v>
                </c:pt>
                <c:pt idx="13">
                  <c:v>0.52</c:v>
                </c:pt>
                <c:pt idx="14">
                  <c:v>0.52</c:v>
                </c:pt>
                <c:pt idx="15">
                  <c:v>0.53</c:v>
                </c:pt>
                <c:pt idx="16">
                  <c:v>0.53</c:v>
                </c:pt>
                <c:pt idx="17">
                  <c:v>0.53</c:v>
                </c:pt>
                <c:pt idx="18">
                  <c:v>0.54</c:v>
                </c:pt>
                <c:pt idx="19">
                  <c:v>0.55000000000000004</c:v>
                </c:pt>
                <c:pt idx="20">
                  <c:v>0.55000000000000004</c:v>
                </c:pt>
                <c:pt idx="21">
                  <c:v>0.55000000000000004</c:v>
                </c:pt>
                <c:pt idx="22">
                  <c:v>0.55000000000000004</c:v>
                </c:pt>
                <c:pt idx="23">
                  <c:v>0.56000000000000005</c:v>
                </c:pt>
                <c:pt idx="24">
                  <c:v>0.56000000000000005</c:v>
                </c:pt>
                <c:pt idx="25">
                  <c:v>0.56000000000000005</c:v>
                </c:pt>
                <c:pt idx="26">
                  <c:v>0.56000000000000005</c:v>
                </c:pt>
                <c:pt idx="27">
                  <c:v>0.56999999999999995</c:v>
                </c:pt>
                <c:pt idx="28">
                  <c:v>0.57999999999999996</c:v>
                </c:pt>
                <c:pt idx="29">
                  <c:v>0.57999999999999996</c:v>
                </c:pt>
                <c:pt idx="30">
                  <c:v>0.57999999999999996</c:v>
                </c:pt>
                <c:pt idx="31">
                  <c:v>0.6</c:v>
                </c:pt>
                <c:pt idx="32">
                  <c:v>0.61</c:v>
                </c:pt>
                <c:pt idx="33">
                  <c:v>0.62</c:v>
                </c:pt>
                <c:pt idx="34">
                  <c:v>0.63</c:v>
                </c:pt>
                <c:pt idx="35">
                  <c:v>0.64</c:v>
                </c:pt>
                <c:pt idx="36">
                  <c:v>0.65</c:v>
                </c:pt>
                <c:pt idx="37">
                  <c:v>0.65</c:v>
                </c:pt>
                <c:pt idx="38">
                  <c:v>0.65</c:v>
                </c:pt>
                <c:pt idx="39">
                  <c:v>0.67</c:v>
                </c:pt>
                <c:pt idx="40">
                  <c:v>0.67</c:v>
                </c:pt>
                <c:pt idx="41">
                  <c:v>0.67</c:v>
                </c:pt>
                <c:pt idx="42">
                  <c:v>0.68</c:v>
                </c:pt>
                <c:pt idx="43">
                  <c:v>0.68</c:v>
                </c:pt>
                <c:pt idx="44">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c:v>
                </c:pt>
                <c:pt idx="1">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0.56999999999999995</c:v>
                </c:pt>
                <c:pt idx="1">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0.59</c:v>
                </c:pt>
                <c:pt idx="1">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FC7-4136-A7EE-9F45114324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27-4813-BF4D-3D7D4084F36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F2-4E68-BBE1-A66A7D9116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65</c:v>
                </c:pt>
                <c:pt idx="1">
                  <c:v>30</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0.42</c:v>
                </c:pt>
                <c:pt idx="1">
                  <c:v>0.51</c:v>
                </c:pt>
                <c:pt idx="2">
                  <c:v>0.54</c:v>
                </c:pt>
                <c:pt idx="3">
                  <c:v>0.55000000000000004</c:v>
                </c:pt>
                <c:pt idx="4">
                  <c:v>0.55000000000000004</c:v>
                </c:pt>
                <c:pt idx="5">
                  <c:v>0.56000000000000005</c:v>
                </c:pt>
                <c:pt idx="6">
                  <c:v>0.56999999999999995</c:v>
                </c:pt>
                <c:pt idx="7">
                  <c:v>0.57999999999999996</c:v>
                </c:pt>
                <c:pt idx="8">
                  <c:v>0.57999999999999996</c:v>
                </c:pt>
                <c:pt idx="9">
                  <c:v>0.59</c:v>
                </c:pt>
                <c:pt idx="10">
                  <c:v>0.59</c:v>
                </c:pt>
                <c:pt idx="11">
                  <c:v>0.6</c:v>
                </c:pt>
                <c:pt idx="12">
                  <c:v>0.6</c:v>
                </c:pt>
                <c:pt idx="13">
                  <c:v>0.61</c:v>
                </c:pt>
                <c:pt idx="14">
                  <c:v>0.61</c:v>
                </c:pt>
                <c:pt idx="15">
                  <c:v>0.62</c:v>
                </c:pt>
                <c:pt idx="16">
                  <c:v>0.63</c:v>
                </c:pt>
                <c:pt idx="17">
                  <c:v>0.63</c:v>
                </c:pt>
                <c:pt idx="18">
                  <c:v>0.63</c:v>
                </c:pt>
                <c:pt idx="19">
                  <c:v>0.63</c:v>
                </c:pt>
                <c:pt idx="20">
                  <c:v>0.63</c:v>
                </c:pt>
                <c:pt idx="21">
                  <c:v>0.63</c:v>
                </c:pt>
                <c:pt idx="22">
                  <c:v>0.64</c:v>
                </c:pt>
                <c:pt idx="23">
                  <c:v>0.64</c:v>
                </c:pt>
                <c:pt idx="24">
                  <c:v>0.64</c:v>
                </c:pt>
                <c:pt idx="25">
                  <c:v>0.64</c:v>
                </c:pt>
                <c:pt idx="26">
                  <c:v>0.64</c:v>
                </c:pt>
                <c:pt idx="27">
                  <c:v>0.65</c:v>
                </c:pt>
                <c:pt idx="28">
                  <c:v>0.65</c:v>
                </c:pt>
                <c:pt idx="29">
                  <c:v>0.65</c:v>
                </c:pt>
                <c:pt idx="30">
                  <c:v>0.66</c:v>
                </c:pt>
                <c:pt idx="31">
                  <c:v>0.67</c:v>
                </c:pt>
                <c:pt idx="32">
                  <c:v>0.67</c:v>
                </c:pt>
                <c:pt idx="33">
                  <c:v>0.68</c:v>
                </c:pt>
                <c:pt idx="34">
                  <c:v>0.68</c:v>
                </c:pt>
                <c:pt idx="35">
                  <c:v>0.69</c:v>
                </c:pt>
                <c:pt idx="36">
                  <c:v>0.7</c:v>
                </c:pt>
                <c:pt idx="37">
                  <c:v>0.7</c:v>
                </c:pt>
                <c:pt idx="38">
                  <c:v>0.72</c:v>
                </c:pt>
                <c:pt idx="39">
                  <c:v>0.73</c:v>
                </c:pt>
                <c:pt idx="40">
                  <c:v>0.75</c:v>
                </c:pt>
                <c:pt idx="41">
                  <c:v>0.76</c:v>
                </c:pt>
                <c:pt idx="42">
                  <c:v>0.76</c:v>
                </c:pt>
                <c:pt idx="43">
                  <c:v>0.77</c:v>
                </c:pt>
                <c:pt idx="44">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0.79</c:v>
                </c:pt>
                <c:pt idx="1">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0.65</c:v>
                </c:pt>
                <c:pt idx="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0.72</c:v>
                </c:pt>
                <c:pt idx="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C2C-40BF-9C89-752A7BA47F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6D2-408E-972F-5BDBE6BD047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B98-459A-8F98-B8569AB072F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0.16</c:v>
                </c:pt>
                <c:pt idx="2">
                  <c:v>0.05</c:v>
                </c:pt>
                <c:pt idx="3">
                  <c:v>7.0000000000000007E-2</c:v>
                </c:pt>
                <c:pt idx="4">
                  <c:v>0.16</c:v>
                </c:pt>
                <c:pt idx="5">
                  <c:v>0.13</c:v>
                </c:pt>
                <c:pt idx="6">
                  <c:v>0.05</c:v>
                </c:pt>
                <c:pt idx="7">
                  <c:v>0.06</c:v>
                </c:pt>
                <c:pt idx="8">
                  <c:v>0.13</c:v>
                </c:pt>
                <c:pt idx="9">
                  <c:v>0.11</c:v>
                </c:pt>
                <c:pt idx="10">
                  <c:v>0.08</c:v>
                </c:pt>
                <c:pt idx="11">
                  <c:v>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66</c:v>
                </c:pt>
                <c:pt idx="2">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16</c:v>
                </c:pt>
                <c:pt idx="2">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9.5853312849417342E-3"/>
                  <c:y val="-7.5430256857842775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31</c:v>
                </c:pt>
                <c:pt idx="2">
                  <c:v>19</c:v>
                </c:pt>
                <c:pt idx="3">
                  <c:v>15</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0.31</c:v>
                </c:pt>
                <c:pt idx="1">
                  <c:v>0.32</c:v>
                </c:pt>
                <c:pt idx="2">
                  <c:v>0.34</c:v>
                </c:pt>
                <c:pt idx="3">
                  <c:v>0.35</c:v>
                </c:pt>
                <c:pt idx="4">
                  <c:v>0.38</c:v>
                </c:pt>
                <c:pt idx="5">
                  <c:v>0.4</c:v>
                </c:pt>
                <c:pt idx="6">
                  <c:v>0.41</c:v>
                </c:pt>
                <c:pt idx="7">
                  <c:v>0.42</c:v>
                </c:pt>
                <c:pt idx="8">
                  <c:v>0.43</c:v>
                </c:pt>
                <c:pt idx="9">
                  <c:v>0.43</c:v>
                </c:pt>
                <c:pt idx="10">
                  <c:v>0.44</c:v>
                </c:pt>
                <c:pt idx="11">
                  <c:v>0.44</c:v>
                </c:pt>
                <c:pt idx="12">
                  <c:v>0.44</c:v>
                </c:pt>
                <c:pt idx="13">
                  <c:v>0.44</c:v>
                </c:pt>
                <c:pt idx="14">
                  <c:v>0.44</c:v>
                </c:pt>
                <c:pt idx="15">
                  <c:v>0.44</c:v>
                </c:pt>
                <c:pt idx="16">
                  <c:v>0.45</c:v>
                </c:pt>
                <c:pt idx="17">
                  <c:v>0.46</c:v>
                </c:pt>
                <c:pt idx="18">
                  <c:v>0.47</c:v>
                </c:pt>
                <c:pt idx="19">
                  <c:v>0.47</c:v>
                </c:pt>
                <c:pt idx="20">
                  <c:v>0.48</c:v>
                </c:pt>
                <c:pt idx="21">
                  <c:v>0.48</c:v>
                </c:pt>
                <c:pt idx="22">
                  <c:v>0.5</c:v>
                </c:pt>
                <c:pt idx="23">
                  <c:v>0.5</c:v>
                </c:pt>
                <c:pt idx="24">
                  <c:v>0.5</c:v>
                </c:pt>
                <c:pt idx="25">
                  <c:v>0.51</c:v>
                </c:pt>
                <c:pt idx="26">
                  <c:v>0.52</c:v>
                </c:pt>
                <c:pt idx="27">
                  <c:v>0.52</c:v>
                </c:pt>
                <c:pt idx="28">
                  <c:v>0.52</c:v>
                </c:pt>
                <c:pt idx="29">
                  <c:v>0.52</c:v>
                </c:pt>
                <c:pt idx="30">
                  <c:v>0.53</c:v>
                </c:pt>
                <c:pt idx="31">
                  <c:v>0.54</c:v>
                </c:pt>
                <c:pt idx="32">
                  <c:v>0.54</c:v>
                </c:pt>
                <c:pt idx="33">
                  <c:v>0.56000000000000005</c:v>
                </c:pt>
                <c:pt idx="34">
                  <c:v>0.56000000000000005</c:v>
                </c:pt>
                <c:pt idx="35">
                  <c:v>0.56999999999999995</c:v>
                </c:pt>
                <c:pt idx="36">
                  <c:v>0.57999999999999996</c:v>
                </c:pt>
                <c:pt idx="37">
                  <c:v>0.59</c:v>
                </c:pt>
                <c:pt idx="38">
                  <c:v>0.59</c:v>
                </c:pt>
                <c:pt idx="39">
                  <c:v>0.6</c:v>
                </c:pt>
                <c:pt idx="40">
                  <c:v>0.61</c:v>
                </c:pt>
                <c:pt idx="41">
                  <c:v>0.61</c:v>
                </c:pt>
                <c:pt idx="42">
                  <c:v>0.65</c:v>
                </c:pt>
                <c:pt idx="43">
                  <c:v>0.66</c:v>
                </c:pt>
                <c:pt idx="44">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pt idx="39">
                  <c:v>0.56000000000000005</c:v>
                </c:pt>
                <c:pt idx="40">
                  <c:v>0.56000000000000005</c:v>
                </c:pt>
                <c:pt idx="41">
                  <c:v>0.56000000000000005</c:v>
                </c:pt>
                <c:pt idx="42">
                  <c:v>0.56000000000000005</c:v>
                </c:pt>
                <c:pt idx="43">
                  <c:v>0.56000000000000005</c:v>
                </c:pt>
                <c:pt idx="44">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0.71</c:v>
                </c:pt>
                <c:pt idx="1">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0.51</c:v>
                </c:pt>
                <c:pt idx="1">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0.56000000000000005</c:v>
                </c:pt>
                <c:pt idx="1">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E7B-423F-8E2C-67AF5119EBD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EC7-4358-9023-9EE4913CC8C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B46-4317-B86B-51C398EC333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0.43</c:v>
                </c:pt>
                <c:pt idx="1">
                  <c:v>0.52</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56</c:v>
                </c:pt>
                <c:pt idx="1">
                  <c:v>64</c:v>
                </c:pt>
                <c:pt idx="2">
                  <c:v>7</c:v>
                </c:pt>
                <c:pt idx="3">
                  <c:v>5</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31</c:v>
                </c:pt>
                <c:pt idx="1">
                  <c:v>38</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64</c:v>
                </c:pt>
                <c:pt idx="1">
                  <c:v>26</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0.74</c:v>
                </c:pt>
                <c:pt idx="1">
                  <c:v>0.76</c:v>
                </c:pt>
                <c:pt idx="2">
                  <c:v>0.84</c:v>
                </c:pt>
                <c:pt idx="3">
                  <c:v>0.85</c:v>
                </c:pt>
                <c:pt idx="4">
                  <c:v>0.85</c:v>
                </c:pt>
                <c:pt idx="5">
                  <c:v>0.85</c:v>
                </c:pt>
                <c:pt idx="6">
                  <c:v>0.86</c:v>
                </c:pt>
                <c:pt idx="7">
                  <c:v>0.86</c:v>
                </c:pt>
                <c:pt idx="8">
                  <c:v>0.87</c:v>
                </c:pt>
                <c:pt idx="9">
                  <c:v>0.87</c:v>
                </c:pt>
                <c:pt idx="10">
                  <c:v>0.87</c:v>
                </c:pt>
                <c:pt idx="11">
                  <c:v>0.87</c:v>
                </c:pt>
                <c:pt idx="12">
                  <c:v>0.87</c:v>
                </c:pt>
                <c:pt idx="13">
                  <c:v>0.87</c:v>
                </c:pt>
                <c:pt idx="14">
                  <c:v>0.87</c:v>
                </c:pt>
                <c:pt idx="15">
                  <c:v>0.87</c:v>
                </c:pt>
                <c:pt idx="16">
                  <c:v>0.87</c:v>
                </c:pt>
                <c:pt idx="17">
                  <c:v>0.88</c:v>
                </c:pt>
                <c:pt idx="18">
                  <c:v>0.88</c:v>
                </c:pt>
                <c:pt idx="19">
                  <c:v>0.89</c:v>
                </c:pt>
                <c:pt idx="20">
                  <c:v>0.89</c:v>
                </c:pt>
                <c:pt idx="21">
                  <c:v>0.89</c:v>
                </c:pt>
                <c:pt idx="22">
                  <c:v>0.9</c:v>
                </c:pt>
                <c:pt idx="23">
                  <c:v>0.9</c:v>
                </c:pt>
                <c:pt idx="24">
                  <c:v>0.9</c:v>
                </c:pt>
                <c:pt idx="25">
                  <c:v>0.9</c:v>
                </c:pt>
                <c:pt idx="26">
                  <c:v>0.9</c:v>
                </c:pt>
                <c:pt idx="27">
                  <c:v>0.91</c:v>
                </c:pt>
                <c:pt idx="28">
                  <c:v>0.91</c:v>
                </c:pt>
                <c:pt idx="29">
                  <c:v>0.91</c:v>
                </c:pt>
                <c:pt idx="30">
                  <c:v>0.91</c:v>
                </c:pt>
                <c:pt idx="31">
                  <c:v>0.91</c:v>
                </c:pt>
                <c:pt idx="32">
                  <c:v>0.91</c:v>
                </c:pt>
                <c:pt idx="33">
                  <c:v>0.91</c:v>
                </c:pt>
                <c:pt idx="34">
                  <c:v>0.91</c:v>
                </c:pt>
                <c:pt idx="35">
                  <c:v>0.92</c:v>
                </c:pt>
                <c:pt idx="36">
                  <c:v>0.92</c:v>
                </c:pt>
                <c:pt idx="37">
                  <c:v>0.93</c:v>
                </c:pt>
                <c:pt idx="38">
                  <c:v>0.93</c:v>
                </c:pt>
                <c:pt idx="39">
                  <c:v>0.94</c:v>
                </c:pt>
                <c:pt idx="40">
                  <c:v>0.94</c:v>
                </c:pt>
                <c:pt idx="41">
                  <c:v>0.94</c:v>
                </c:pt>
                <c:pt idx="42">
                  <c:v>0.94</c:v>
                </c:pt>
                <c:pt idx="43">
                  <c:v>0.95</c:v>
                </c:pt>
                <c:pt idx="44">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pt idx="41">
                  <c:v>0.9</c:v>
                </c:pt>
                <c:pt idx="42">
                  <c:v>0.9</c:v>
                </c:pt>
                <c:pt idx="43">
                  <c:v>0.9</c:v>
                </c:pt>
                <c:pt idx="44">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pt idx="41">
                  <c:v>0.9</c:v>
                </c:pt>
                <c:pt idx="42">
                  <c:v>0.9</c:v>
                </c:pt>
                <c:pt idx="43">
                  <c:v>0.9</c:v>
                </c:pt>
                <c:pt idx="44">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0.97</c:v>
                </c:pt>
                <c:pt idx="1">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0.9</c:v>
                </c:pt>
                <c:pt idx="1">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0.9</c:v>
                </c:pt>
                <c:pt idx="1">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E7B-423F-8E2C-67AF5119EBD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5AE-4BE9-A962-C034CC8CD75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17B-468C-9F40-EFE830A412C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64</c:v>
                </c:pt>
                <c:pt idx="2">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16</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043E-3"/>
                  <c:y val="0"/>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33</c:v>
                </c:pt>
                <c:pt idx="2">
                  <c:v>20</c:v>
                </c:pt>
                <c:pt idx="3">
                  <c:v>11</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0.28999999999999998</c:v>
                </c:pt>
                <c:pt idx="1">
                  <c:v>0.37</c:v>
                </c:pt>
                <c:pt idx="2">
                  <c:v>0.39</c:v>
                </c:pt>
                <c:pt idx="3">
                  <c:v>0.4</c:v>
                </c:pt>
                <c:pt idx="4">
                  <c:v>0.42</c:v>
                </c:pt>
                <c:pt idx="5">
                  <c:v>0.44</c:v>
                </c:pt>
                <c:pt idx="6">
                  <c:v>0.45</c:v>
                </c:pt>
                <c:pt idx="7">
                  <c:v>0.46</c:v>
                </c:pt>
                <c:pt idx="8">
                  <c:v>0.46</c:v>
                </c:pt>
                <c:pt idx="9">
                  <c:v>0.46</c:v>
                </c:pt>
                <c:pt idx="10">
                  <c:v>0.47</c:v>
                </c:pt>
                <c:pt idx="11">
                  <c:v>0.47</c:v>
                </c:pt>
                <c:pt idx="12">
                  <c:v>0.47</c:v>
                </c:pt>
                <c:pt idx="13">
                  <c:v>0.47</c:v>
                </c:pt>
                <c:pt idx="14">
                  <c:v>0.48</c:v>
                </c:pt>
                <c:pt idx="15">
                  <c:v>0.49</c:v>
                </c:pt>
                <c:pt idx="16">
                  <c:v>0.49</c:v>
                </c:pt>
                <c:pt idx="17">
                  <c:v>0.5</c:v>
                </c:pt>
                <c:pt idx="18">
                  <c:v>0.5</c:v>
                </c:pt>
                <c:pt idx="19">
                  <c:v>0.5</c:v>
                </c:pt>
                <c:pt idx="20">
                  <c:v>0.5</c:v>
                </c:pt>
                <c:pt idx="21">
                  <c:v>0.5</c:v>
                </c:pt>
                <c:pt idx="22">
                  <c:v>0.51</c:v>
                </c:pt>
                <c:pt idx="23">
                  <c:v>0.51</c:v>
                </c:pt>
                <c:pt idx="24">
                  <c:v>0.52</c:v>
                </c:pt>
                <c:pt idx="25">
                  <c:v>0.54</c:v>
                </c:pt>
                <c:pt idx="26">
                  <c:v>0.54</c:v>
                </c:pt>
                <c:pt idx="27">
                  <c:v>0.55000000000000004</c:v>
                </c:pt>
                <c:pt idx="28">
                  <c:v>0.55000000000000004</c:v>
                </c:pt>
                <c:pt idx="29">
                  <c:v>0.55000000000000004</c:v>
                </c:pt>
                <c:pt idx="30">
                  <c:v>0.55000000000000004</c:v>
                </c:pt>
                <c:pt idx="31">
                  <c:v>0.56000000000000005</c:v>
                </c:pt>
                <c:pt idx="32">
                  <c:v>0.56000000000000005</c:v>
                </c:pt>
                <c:pt idx="33">
                  <c:v>0.56999999999999995</c:v>
                </c:pt>
                <c:pt idx="34">
                  <c:v>0.56999999999999995</c:v>
                </c:pt>
                <c:pt idx="35">
                  <c:v>0.56999999999999995</c:v>
                </c:pt>
                <c:pt idx="36">
                  <c:v>0.56999999999999995</c:v>
                </c:pt>
                <c:pt idx="37">
                  <c:v>0.57999999999999996</c:v>
                </c:pt>
                <c:pt idx="38">
                  <c:v>0.59</c:v>
                </c:pt>
                <c:pt idx="39">
                  <c:v>0.61</c:v>
                </c:pt>
                <c:pt idx="40">
                  <c:v>0.62</c:v>
                </c:pt>
                <c:pt idx="41">
                  <c:v>0.64</c:v>
                </c:pt>
                <c:pt idx="42">
                  <c:v>0.66</c:v>
                </c:pt>
                <c:pt idx="43">
                  <c:v>0.67</c:v>
                </c:pt>
                <c:pt idx="44">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pt idx="39">
                  <c:v>0.55000000000000004</c:v>
                </c:pt>
                <c:pt idx="40">
                  <c:v>0.55000000000000004</c:v>
                </c:pt>
                <c:pt idx="41">
                  <c:v>0.55000000000000004</c:v>
                </c:pt>
                <c:pt idx="42">
                  <c:v>0.55000000000000004</c:v>
                </c:pt>
                <c:pt idx="43">
                  <c:v>0.55000000000000004</c:v>
                </c:pt>
                <c:pt idx="44">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0.68</c:v>
                </c:pt>
                <c:pt idx="1">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0.53</c:v>
                </c:pt>
                <c:pt idx="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0.55000000000000004</c:v>
                </c:pt>
                <c:pt idx="1">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335-413A-BCEA-8DAE5512F63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BB-46E2-B574-772AF81B948F}"/>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D2-4ED8-87C5-8343BDF3933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83</c:v>
                </c:pt>
                <c:pt idx="2">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6</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38</c:v>
                </c:pt>
                <c:pt idx="1">
                  <c:v>39</c:v>
                </c:pt>
                <c:pt idx="2">
                  <c:v>14</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85</c:v>
                </c:pt>
                <c:pt idx="2">
                  <c:v>79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40</c:v>
                </c:pt>
                <c:pt idx="1">
                  <c:v>39</c:v>
                </c:pt>
                <c:pt idx="2">
                  <c:v>12</c:v>
                </c:pt>
                <c:pt idx="3">
                  <c:v>5</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83</c:v>
                </c:pt>
                <c:pt idx="2">
                  <c:v>76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6</c:v>
                </c:pt>
                <c:pt idx="2">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39</c:v>
                </c:pt>
                <c:pt idx="1">
                  <c:v>37</c:v>
                </c:pt>
                <c:pt idx="2">
                  <c:v>14</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79</c:v>
                </c:pt>
                <c:pt idx="2">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21</c:v>
                </c:pt>
                <c:pt idx="2">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42</c:v>
                </c:pt>
                <c:pt idx="1">
                  <c:v>33</c:v>
                </c:pt>
                <c:pt idx="2">
                  <c:v>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89</c:v>
                </c:pt>
                <c:pt idx="2">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11</c:v>
                </c:pt>
                <c:pt idx="2">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38</c:v>
                </c:pt>
                <c:pt idx="2">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34</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91</c:v>
                </c:pt>
                <c:pt idx="2">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9</c:v>
                </c:pt>
                <c:pt idx="2">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38</c:v>
                </c:pt>
                <c:pt idx="2">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0C0D552-95AB-46C8-AE37-9C740DFF191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6196F76E-A2A6-4EB5-B034-9796C64D0EC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6C83D5D-F328-431D-A01E-5396B904F7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460705B-44B3-4C8D-9F1A-09CFFE58EC7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1E50CCDA-6C9F-488F-842A-45ED86981ED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8C2602A-4DA8-4527-B2BB-DB781D6A71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0022AC5-8B67-4992-8CFB-241129AABD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0.76</c:v>
                </c:pt>
                <c:pt idx="3">
                  <c:v>0</c:v>
                </c:pt>
                <c:pt idx="4">
                  <c:v>0.76</c:v>
                </c:pt>
                <c:pt idx="5">
                  <c:v>0.77</c:v>
                </c:pt>
                <c:pt idx="6">
                  <c:v>0.8</c:v>
                </c:pt>
                <c:pt idx="7">
                  <c:v>0.69</c:v>
                </c:pt>
                <c:pt idx="8">
                  <c:v>0.65</c:v>
                </c:pt>
                <c:pt idx="9">
                  <c:v>0</c:v>
                </c:pt>
                <c:pt idx="11">
                  <c:v>0.76</c:v>
                </c:pt>
                <c:pt idx="12">
                  <c:v>0.82</c:v>
                </c:pt>
                <c:pt idx="13">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6C70FE2-BF7B-41C2-A654-7695CF5CB72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F375065D-C9D8-4C77-9B64-03F0922F6A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D1AD679-582C-492F-810A-D1EB9FD6D4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A51EF26-DBF4-4816-A320-146092CC36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133B4B11-0951-45D3-9585-418317DFBD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ADC0681-4371-4597-897E-43AC8CB73A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2836BED5-A2E5-4DB7-9DCA-8F1941243B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E87CD0A-625E-43C3-A12A-7D2B881D78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0.24</c:v>
                </c:pt>
                <c:pt idx="2">
                  <c:v>1</c:v>
                </c:pt>
                <c:pt idx="3">
                  <c:v>1</c:v>
                </c:pt>
                <c:pt idx="4">
                  <c:v>0.24</c:v>
                </c:pt>
                <c:pt idx="5">
                  <c:v>0.22999999999999998</c:v>
                </c:pt>
                <c:pt idx="6">
                  <c:v>0.19999999999999996</c:v>
                </c:pt>
                <c:pt idx="7">
                  <c:v>0.31000000000000005</c:v>
                </c:pt>
                <c:pt idx="8">
                  <c:v>0.35</c:v>
                </c:pt>
                <c:pt idx="9">
                  <c:v>1</c:v>
                </c:pt>
                <c:pt idx="10">
                  <c:v>1</c:v>
                </c:pt>
                <c:pt idx="11">
                  <c:v>0.24</c:v>
                </c:pt>
                <c:pt idx="12">
                  <c:v>0.18000000000000005</c:v>
                </c:pt>
                <c:pt idx="13">
                  <c:v>0.31999999999999995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76%</c:v>
                  </c:pt>
                  <c:pt idx="4">
                    <c:v>76%</c:v>
                  </c:pt>
                  <c:pt idx="5">
                    <c:v>77%</c:v>
                  </c:pt>
                  <c:pt idx="6">
                    <c:v>80%</c:v>
                  </c:pt>
                  <c:pt idx="7">
                    <c:v>69%</c:v>
                  </c:pt>
                  <c:pt idx="8">
                    <c:v>65%</c:v>
                  </c:pt>
                  <c:pt idx="11">
                    <c:v>76%</c:v>
                  </c:pt>
                  <c:pt idx="12">
                    <c:v>82%</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48483770-3F27-41D3-BE9B-CCE7837253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6404B1F3-7036-45F7-A831-00B64352FD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9E4D64F-A114-468A-9274-DE4AD73EAE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8DA44C4-E9E4-4E79-8E2A-E39F08121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1306986-15ED-4F86-86AC-51FF47F65B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0131C03-046D-4F3A-9746-254F5FBD324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E541D5B-4271-4A47-A020-B24D6849A7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13422DB-8D03-483D-8C1C-CC27DD918E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0B7DFD3-FDB0-45D4-A88A-5828BE07E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A45C058-04F8-41FD-B6F1-35AA21157B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3F4E2D67-7484-49AD-ACCC-13E16E1D9B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252FC47-4E95-4965-B477-C618BDE2B9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4B389C5-71D8-4477-A826-EEA94F6A77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0D9BD53C-57AA-4A0D-8024-C1BEE61B19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0.77</c:v>
                </c:pt>
                <c:pt idx="2">
                  <c:v>0.81</c:v>
                </c:pt>
                <c:pt idx="3">
                  <c:v>0.77</c:v>
                </c:pt>
                <c:pt idx="4">
                  <c:v>0.8</c:v>
                </c:pt>
                <c:pt idx="5">
                  <c:v>0.72</c:v>
                </c:pt>
                <c:pt idx="7">
                  <c:v>0</c:v>
                </c:pt>
                <c:pt idx="8">
                  <c:v>0.67</c:v>
                </c:pt>
                <c:pt idx="9">
                  <c:v>0.73</c:v>
                </c:pt>
                <c:pt idx="10">
                  <c:v>0.74</c:v>
                </c:pt>
                <c:pt idx="11">
                  <c:v>0.79</c:v>
                </c:pt>
                <c:pt idx="12">
                  <c:v>0.82</c:v>
                </c:pt>
                <c:pt idx="13">
                  <c:v>0.85</c:v>
                </c:pt>
                <c:pt idx="14">
                  <c:v>0.85</c:v>
                </c:pt>
                <c:pt idx="15">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79D9778-CCCB-4C2A-B3E7-DD2AEF3DCF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29141EA-0DE9-44E6-AB89-4A3F73FF61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EACB383-5BFE-43A5-8D80-E8ECF5A00C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76F72F9-80AC-4BA9-9921-060C0F2D3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522652C-F430-4385-8042-F4B93DD06F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7226DA4-8031-45A5-81AF-F380E47908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4460A8E-FA79-4ED2-B572-13B46A76DF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56358A6-503B-4832-9D72-7937166419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803C9D7-1815-47E6-B8B8-4EF6117E29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595128C-647A-47AC-B11F-CB2845F20C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CB4CD086-B46E-4243-A6EB-0209E2EA5C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51E273E-1DBD-40BC-948A-710066A364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743E9B84-B9FD-475B-BD37-C31E124ED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0.22999999999999998</c:v>
                </c:pt>
                <c:pt idx="2">
                  <c:v>0.18999999999999995</c:v>
                </c:pt>
                <c:pt idx="3">
                  <c:v>0.22999999999999998</c:v>
                </c:pt>
                <c:pt idx="4">
                  <c:v>0.19999999999999996</c:v>
                </c:pt>
                <c:pt idx="5">
                  <c:v>0.28000000000000003</c:v>
                </c:pt>
                <c:pt idx="6" formatCode="0%;;">
                  <c:v>1</c:v>
                </c:pt>
                <c:pt idx="7" formatCode="0%;;">
                  <c:v>1</c:v>
                </c:pt>
                <c:pt idx="8">
                  <c:v>0.32999999999999996</c:v>
                </c:pt>
                <c:pt idx="9">
                  <c:v>0.27</c:v>
                </c:pt>
                <c:pt idx="10">
                  <c:v>0.26</c:v>
                </c:pt>
                <c:pt idx="11">
                  <c:v>0.20999999999999996</c:v>
                </c:pt>
                <c:pt idx="12">
                  <c:v>0.18000000000000005</c:v>
                </c:pt>
                <c:pt idx="13">
                  <c:v>0.15000000000000002</c:v>
                </c:pt>
                <c:pt idx="14">
                  <c:v>0.15000000000000002</c:v>
                </c:pt>
                <c:pt idx="15">
                  <c:v>0.15000000000000002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77%</c:v>
                  </c:pt>
                  <c:pt idx="2">
                    <c:v>81%</c:v>
                  </c:pt>
                  <c:pt idx="3">
                    <c:v>77%</c:v>
                  </c:pt>
                  <c:pt idx="4">
                    <c:v>80%</c:v>
                  </c:pt>
                  <c:pt idx="5">
                    <c:v>72%</c:v>
                  </c:pt>
                  <c:pt idx="8">
                    <c:v>67%</c:v>
                  </c:pt>
                  <c:pt idx="9">
                    <c:v>73%</c:v>
                  </c:pt>
                  <c:pt idx="10">
                    <c:v>74%</c:v>
                  </c:pt>
                  <c:pt idx="11">
                    <c:v>79%</c:v>
                  </c:pt>
                  <c:pt idx="12">
                    <c:v>82%</c:v>
                  </c:pt>
                  <c:pt idx="13">
                    <c:v>85%</c:v>
                  </c:pt>
                  <c:pt idx="14">
                    <c:v>85%</c:v>
                  </c:pt>
                  <c:pt idx="15">
                    <c:v>85%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3F9E247-6DA1-4AE2-8538-C879337A1B6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F6745A1-9383-46F1-ABD9-F01BA3FA8B6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FC0D34B-2EA3-4E4C-BE7C-26035D34925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EA69F97F-9516-43A5-A96A-7008ED454D9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A65184C-52C1-4EFC-B29E-70D8896367C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4D963980-33DF-4BCD-814D-0947B3F861F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662D45C-89CB-4D0B-9D90-E6505B2D719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0.76</c:v>
                </c:pt>
                <c:pt idx="3">
                  <c:v>0</c:v>
                </c:pt>
                <c:pt idx="5">
                  <c:v>0.76</c:v>
                </c:pt>
                <c:pt idx="6">
                  <c:v>0.76</c:v>
                </c:pt>
                <c:pt idx="7">
                  <c:v>0.75</c:v>
                </c:pt>
                <c:pt idx="8">
                  <c:v>0.78</c:v>
                </c:pt>
                <c:pt idx="9">
                  <c:v>0.82</c:v>
                </c:pt>
                <c:pt idx="13">
                  <c:v>0.72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353C3CE-A3B4-4825-8095-23715C8E12F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51CF072D-F60E-40BA-BB73-E409D0D161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6E482387-2E73-43BC-8925-A0D87AE169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08B0D66-564C-41FB-B789-20F9348B84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B37BA4A-1F72-4EFB-997F-4081ED1036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052012D-8CDE-401D-BE4A-26562C8C8B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ED66229-BA35-4CBD-9230-625CF534AA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0.24</c:v>
                </c:pt>
                <c:pt idx="2">
                  <c:v>1</c:v>
                </c:pt>
                <c:pt idx="3">
                  <c:v>1</c:v>
                </c:pt>
                <c:pt idx="4">
                  <c:v>1</c:v>
                </c:pt>
                <c:pt idx="5">
                  <c:v>0.24</c:v>
                </c:pt>
                <c:pt idx="6">
                  <c:v>0.24</c:v>
                </c:pt>
                <c:pt idx="7">
                  <c:v>0.25</c:v>
                </c:pt>
                <c:pt idx="8">
                  <c:v>0.21999999999999997</c:v>
                </c:pt>
                <c:pt idx="9">
                  <c:v>0.18000000000000005</c:v>
                </c:pt>
                <c:pt idx="10">
                  <c:v>1</c:v>
                </c:pt>
                <c:pt idx="11">
                  <c:v>1</c:v>
                </c:pt>
                <c:pt idx="12">
                  <c:v>1</c:v>
                </c:pt>
                <c:pt idx="13">
                  <c:v>0.28000000000000003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76%</c:v>
                  </c:pt>
                  <c:pt idx="5">
                    <c:v>76%</c:v>
                  </c:pt>
                  <c:pt idx="6">
                    <c:v>76%</c:v>
                  </c:pt>
                  <c:pt idx="7">
                    <c:v>75%</c:v>
                  </c:pt>
                  <c:pt idx="8">
                    <c:v>78%</c:v>
                  </c:pt>
                  <c:pt idx="9">
                    <c:v>82%</c:v>
                  </c:pt>
                  <c:pt idx="13">
                    <c:v>72%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4E8E66C-5A40-4ADE-A30E-1980E39BD5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243AFCA4-F348-419B-B763-312D4D7D89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6B0DA40-2A36-41A9-A1BD-4F1615A2AC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BD06704-D139-44B3-94CB-F5791F44F0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182F6D6-1F1C-4DFA-9DE2-E9AF39EC22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A285A90-CAB9-4371-9584-5E5263DAD9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8881CF8-017D-4493-8D82-DFDC7386150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F44B59E-1179-4F19-898E-920C6290AC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6031577-A32C-4C45-A585-6DAAB7D8EC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BBC3DBE5-8D95-4192-9A4D-A62E508CBF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3BE2FEC-C0DF-42C8-921F-B368325EC5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9CEAB5A-C5AB-42FB-8C36-6551FF26DC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2B0B2FC-FD72-4333-97CF-E4616B08F2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B403D5C3-72F3-4EAA-AB19-72E473BB97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CC127C2-39AF-4617-8212-56DCE59547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763EB2EB-BEB5-43EF-A030-22C4950B45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E7CE575-6783-4D5F-B253-457D958DBA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0.77</c:v>
                </c:pt>
                <c:pt idx="3">
                  <c:v>0.75</c:v>
                </c:pt>
                <c:pt idx="4">
                  <c:v>0.74</c:v>
                </c:pt>
                <c:pt idx="5">
                  <c:v>0.77</c:v>
                </c:pt>
                <c:pt idx="6">
                  <c:v>0.83</c:v>
                </c:pt>
                <c:pt idx="7">
                  <c:v>0.79</c:v>
                </c:pt>
                <c:pt idx="8">
                  <c:v>0.8</c:v>
                </c:pt>
                <c:pt idx="9">
                  <c:v>0.78</c:v>
                </c:pt>
                <c:pt idx="10">
                  <c:v>0.81</c:v>
                </c:pt>
                <c:pt idx="11">
                  <c:v>0.7</c:v>
                </c:pt>
                <c:pt idx="12">
                  <c:v>0.79</c:v>
                </c:pt>
                <c:pt idx="13">
                  <c:v>0.73</c:v>
                </c:pt>
                <c:pt idx="14">
                  <c:v>0.77</c:v>
                </c:pt>
                <c:pt idx="15">
                  <c:v>0.81</c:v>
                </c:pt>
                <c:pt idx="16">
                  <c:v>0.72</c:v>
                </c:pt>
                <c:pt idx="17">
                  <c:v>0.76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2CED051-6041-4F5E-A487-02620308A6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505D9B3-1BE4-4A03-A2AD-0BC3063BEC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EA1214E-336B-4F39-8931-9AAB37A139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1DD6570-950D-49BA-AF36-E3254D4980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A1F6D77-5BAA-4278-B8D1-71601C5D5C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1C4E9A2-AE82-4F5F-912E-18CC618BAB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CBAFECA3-1579-464B-A588-3838412B3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A292597-6CF3-481D-9DBA-081A084009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EDE31455-F0D0-4090-AFFE-083A0DFDC9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94BBE245-58DA-43EA-AEE6-E8A3D4129A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746A8B09-68D1-4387-9525-D2D41B902D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DCFEAB36-029F-4514-BE0C-0F3F975BFE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B9A5EC6-9B8F-47F2-894E-2AB6896A64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79BA772-7B7B-416B-995E-E7643056F6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CAB448C7-462E-4008-84C4-CB5C7DF43A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136CE7B-ADF1-46E1-B4F1-96D4FE546C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4CA28ED8-331F-4868-929E-C6FD3D8153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0.22999999999999998</c:v>
                </c:pt>
                <c:pt idx="3">
                  <c:v>0.25</c:v>
                </c:pt>
                <c:pt idx="4">
                  <c:v>0.26</c:v>
                </c:pt>
                <c:pt idx="5">
                  <c:v>0.22999999999999998</c:v>
                </c:pt>
                <c:pt idx="6">
                  <c:v>0.17000000000000004</c:v>
                </c:pt>
                <c:pt idx="7">
                  <c:v>0.20999999999999996</c:v>
                </c:pt>
                <c:pt idx="8">
                  <c:v>0.19999999999999996</c:v>
                </c:pt>
                <c:pt idx="9">
                  <c:v>0.21999999999999997</c:v>
                </c:pt>
                <c:pt idx="10">
                  <c:v>0.18999999999999995</c:v>
                </c:pt>
                <c:pt idx="11">
                  <c:v>0.30000000000000004</c:v>
                </c:pt>
                <c:pt idx="12">
                  <c:v>0.20999999999999996</c:v>
                </c:pt>
                <c:pt idx="13">
                  <c:v>0.27</c:v>
                </c:pt>
                <c:pt idx="14">
                  <c:v>0.22999999999999998</c:v>
                </c:pt>
                <c:pt idx="15">
                  <c:v>0.18999999999999995</c:v>
                </c:pt>
                <c:pt idx="16">
                  <c:v>0.28000000000000003</c:v>
                </c:pt>
                <c:pt idx="17">
                  <c:v>0.24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77%</c:v>
                  </c:pt>
                  <c:pt idx="3">
                    <c:v>75%</c:v>
                  </c:pt>
                  <c:pt idx="4">
                    <c:v>74%</c:v>
                  </c:pt>
                  <c:pt idx="5">
                    <c:v>77%</c:v>
                  </c:pt>
                  <c:pt idx="6">
                    <c:v>83%</c:v>
                  </c:pt>
                  <c:pt idx="7">
                    <c:v>79%</c:v>
                  </c:pt>
                  <c:pt idx="8">
                    <c:v>80%</c:v>
                  </c:pt>
                  <c:pt idx="9">
                    <c:v>78%</c:v>
                  </c:pt>
                  <c:pt idx="10">
                    <c:v>81%</c:v>
                  </c:pt>
                  <c:pt idx="11">
                    <c:v>70%</c:v>
                  </c:pt>
                  <c:pt idx="12">
                    <c:v>79%</c:v>
                  </c:pt>
                  <c:pt idx="13">
                    <c:v>73%</c:v>
                  </c:pt>
                  <c:pt idx="14">
                    <c:v>77%</c:v>
                  </c:pt>
                  <c:pt idx="15">
                    <c:v>81%</c:v>
                  </c:pt>
                  <c:pt idx="16">
                    <c:v>72%</c:v>
                  </c:pt>
                  <c:pt idx="17">
                    <c:v>76%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6472664B-C9DA-4516-9ED5-9ABC2446873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FAA37015-C053-4181-BF26-B923BDB9B2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270F15B6-4944-4E7E-87CB-56D4FECD0DE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0A9449FC-BFF6-48AF-85F5-DA58801D660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3E78114F-0DB5-4202-BE80-F04047B6EF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589AE11D-9B70-480F-871E-EAB395A670A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31E61A7B-634A-4877-95E0-D59DFFEDF45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A2F3196D-6C26-4F77-BC2D-F35AF88A1B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86C1642A-2B8C-4CAF-9A8B-E5B6BF5B88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8ABA753D-2037-4CB1-BE2B-A08171D678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0.76</c:v>
                </c:pt>
                <c:pt idx="3">
                  <c:v>0</c:v>
                </c:pt>
                <c:pt idx="4" formatCode="0%">
                  <c:v>0.78</c:v>
                </c:pt>
                <c:pt idx="5" formatCode="0%">
                  <c:v>0.8</c:v>
                </c:pt>
                <c:pt idx="6" formatCode="0%">
                  <c:v>0.81</c:v>
                </c:pt>
                <c:pt idx="7" formatCode="0%">
                  <c:v>0.74</c:v>
                </c:pt>
                <c:pt idx="8" formatCode="0%">
                  <c:v>0.83</c:v>
                </c:pt>
                <c:pt idx="9" formatCode="0%">
                  <c:v>0.71</c:v>
                </c:pt>
                <c:pt idx="10" formatCode="0%">
                  <c:v>0.73</c:v>
                </c:pt>
                <c:pt idx="11" formatCode="0%">
                  <c:v>0.76</c:v>
                </c:pt>
                <c:pt idx="12" formatCode="0%">
                  <c:v>0.61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B01530ED-8D28-47AC-BDD2-484908DF614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81FABB93-405D-4C56-8865-6A0710E277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8DD53A40-FC61-44C4-BDBD-DFC4EF0349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C09D6E39-D12E-4627-A57F-73B6D39589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041B2E68-BAF9-4855-8B02-B71990A0B1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3F5B1C96-E590-4903-BD5A-EA6BF4D035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7FFB8C63-6529-4E7A-9A94-D36081920F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B03F0E6F-07DC-4796-9B0B-13D7729ED0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9AA40248-D655-43D8-9298-C210AF40C7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3B45D897-3FF7-49E4-8F31-92E9898A1B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0.24</c:v>
                </c:pt>
                <c:pt idx="2">
                  <c:v>1</c:v>
                </c:pt>
                <c:pt idx="3">
                  <c:v>1</c:v>
                </c:pt>
                <c:pt idx="4">
                  <c:v>0.21999999999999997</c:v>
                </c:pt>
                <c:pt idx="5">
                  <c:v>0.19999999999999996</c:v>
                </c:pt>
                <c:pt idx="6">
                  <c:v>0.18999999999999995</c:v>
                </c:pt>
                <c:pt idx="7">
                  <c:v>0.26</c:v>
                </c:pt>
                <c:pt idx="8">
                  <c:v>0.17000000000000004</c:v>
                </c:pt>
                <c:pt idx="9">
                  <c:v>0.29000000000000004</c:v>
                </c:pt>
                <c:pt idx="10">
                  <c:v>0.27</c:v>
                </c:pt>
                <c:pt idx="11">
                  <c:v>0.24</c:v>
                </c:pt>
                <c:pt idx="12">
                  <c:v>0.39</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76%</c:v>
                  </c:pt>
                  <c:pt idx="4">
                    <c:v>78%</c:v>
                  </c:pt>
                  <c:pt idx="5">
                    <c:v>80%</c:v>
                  </c:pt>
                  <c:pt idx="6">
                    <c:v>81%</c:v>
                  </c:pt>
                  <c:pt idx="7">
                    <c:v>74%</c:v>
                  </c:pt>
                  <c:pt idx="8">
                    <c:v>83%</c:v>
                  </c:pt>
                  <c:pt idx="9">
                    <c:v>71%</c:v>
                  </c:pt>
                  <c:pt idx="10">
                    <c:v>73%</c:v>
                  </c:pt>
                  <c:pt idx="11">
                    <c:v>76%</c:v>
                  </c:pt>
                  <c:pt idx="12">
                    <c:v>61%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DF90B558-812A-4144-B6A1-C62C113C48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E82439CF-3901-4B6B-BA5C-64C6305AAD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9F88D14F-B616-4346-955F-8009C5F134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4DA8AC4-8BFB-45AE-927A-A18F6F375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09BED5C3-4BE3-4CFD-84B6-C2717C9A3C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589C25A1-632D-4122-AE39-EF8349E72C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99685A5A-481E-461C-A4EA-28BD179175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0.78</c:v>
                </c:pt>
                <c:pt idx="2">
                  <c:v>0.75</c:v>
                </c:pt>
                <c:pt idx="3">
                  <c:v>0.71</c:v>
                </c:pt>
                <c:pt idx="4">
                  <c:v>0.84</c:v>
                </c:pt>
                <c:pt idx="5">
                  <c:v>0.74</c:v>
                </c:pt>
                <c:pt idx="7" formatCode="0%;;">
                  <c:v>0</c:v>
                </c:pt>
                <c:pt idx="8" formatCode="0%;;">
                  <c:v>0.74</c:v>
                </c:pt>
                <c:pt idx="9"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95E53F01-E9CA-4AA0-8CC6-05DA1E2C20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FCAD211-3113-4625-93A9-000EEC93F8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A60AFD5-0557-4EDF-830C-4A5AE14858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A6928C50-E7F9-4205-A6D2-E918D2FB45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350C772F-4298-4C2F-B645-5F69A656AE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449F055-D6AD-42E4-B084-316E5073F9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31AFF5EA-B4CA-4CA6-9DD9-B33BF8A921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0.21999999999999997</c:v>
                </c:pt>
                <c:pt idx="2">
                  <c:v>0.25</c:v>
                </c:pt>
                <c:pt idx="3">
                  <c:v>0.29000000000000004</c:v>
                </c:pt>
                <c:pt idx="4">
                  <c:v>0.16000000000000003</c:v>
                </c:pt>
                <c:pt idx="5">
                  <c:v>0.26</c:v>
                </c:pt>
                <c:pt idx="6">
                  <c:v>1</c:v>
                </c:pt>
                <c:pt idx="7">
                  <c:v>1</c:v>
                </c:pt>
                <c:pt idx="8">
                  <c:v>0.26</c:v>
                </c:pt>
                <c:pt idx="9">
                  <c:v>0.22999999999999998</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78%</c:v>
                  </c:pt>
                  <c:pt idx="2">
                    <c:v>75%</c:v>
                  </c:pt>
                  <c:pt idx="3">
                    <c:v>71%</c:v>
                  </c:pt>
                  <c:pt idx="4">
                    <c:v>84%</c:v>
                  </c:pt>
                  <c:pt idx="5">
                    <c:v>74%</c:v>
                  </c:pt>
                  <c:pt idx="8">
                    <c:v>74%</c:v>
                  </c:pt>
                  <c:pt idx="9">
                    <c:v>77%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67</c:v>
                </c:pt>
                <c:pt idx="2">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30</c:v>
                </c:pt>
                <c:pt idx="1">
                  <c:v>33</c:v>
                </c:pt>
                <c:pt idx="2">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22</c:v>
                </c:pt>
                <c:pt idx="1">
                  <c:v>36</c:v>
                </c:pt>
                <c:pt idx="2">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0.42</c:v>
                </c:pt>
                <c:pt idx="1">
                  <c:v>0.43</c:v>
                </c:pt>
                <c:pt idx="2">
                  <c:v>0.45</c:v>
                </c:pt>
                <c:pt idx="3">
                  <c:v>0.45</c:v>
                </c:pt>
                <c:pt idx="4">
                  <c:v>0.46</c:v>
                </c:pt>
                <c:pt idx="5">
                  <c:v>0.46</c:v>
                </c:pt>
                <c:pt idx="6">
                  <c:v>0.48</c:v>
                </c:pt>
                <c:pt idx="7">
                  <c:v>0.49</c:v>
                </c:pt>
                <c:pt idx="8">
                  <c:v>0.5</c:v>
                </c:pt>
                <c:pt idx="9">
                  <c:v>0.51</c:v>
                </c:pt>
                <c:pt idx="10">
                  <c:v>0.53</c:v>
                </c:pt>
                <c:pt idx="11">
                  <c:v>0.53</c:v>
                </c:pt>
                <c:pt idx="12">
                  <c:v>0.54</c:v>
                </c:pt>
                <c:pt idx="13">
                  <c:v>0.55000000000000004</c:v>
                </c:pt>
                <c:pt idx="14">
                  <c:v>0.55000000000000004</c:v>
                </c:pt>
                <c:pt idx="15">
                  <c:v>0.55000000000000004</c:v>
                </c:pt>
                <c:pt idx="16">
                  <c:v>0.56000000000000005</c:v>
                </c:pt>
                <c:pt idx="17">
                  <c:v>0.56000000000000005</c:v>
                </c:pt>
                <c:pt idx="18">
                  <c:v>0.56000000000000005</c:v>
                </c:pt>
                <c:pt idx="19">
                  <c:v>0.56000000000000005</c:v>
                </c:pt>
                <c:pt idx="20">
                  <c:v>0.56999999999999995</c:v>
                </c:pt>
                <c:pt idx="21">
                  <c:v>0.56999999999999995</c:v>
                </c:pt>
                <c:pt idx="22">
                  <c:v>0.56999999999999995</c:v>
                </c:pt>
                <c:pt idx="23">
                  <c:v>0.56999999999999995</c:v>
                </c:pt>
                <c:pt idx="24">
                  <c:v>0.56999999999999995</c:v>
                </c:pt>
                <c:pt idx="25">
                  <c:v>0.59</c:v>
                </c:pt>
                <c:pt idx="26">
                  <c:v>0.59</c:v>
                </c:pt>
                <c:pt idx="27">
                  <c:v>0.59</c:v>
                </c:pt>
                <c:pt idx="28">
                  <c:v>0.59</c:v>
                </c:pt>
                <c:pt idx="29">
                  <c:v>0.59</c:v>
                </c:pt>
                <c:pt idx="30">
                  <c:v>0.59</c:v>
                </c:pt>
                <c:pt idx="31">
                  <c:v>0.6</c:v>
                </c:pt>
                <c:pt idx="32">
                  <c:v>0.6</c:v>
                </c:pt>
                <c:pt idx="33">
                  <c:v>0.6</c:v>
                </c:pt>
                <c:pt idx="34">
                  <c:v>0.6</c:v>
                </c:pt>
                <c:pt idx="35">
                  <c:v>0.61</c:v>
                </c:pt>
                <c:pt idx="36">
                  <c:v>0.62</c:v>
                </c:pt>
                <c:pt idx="37">
                  <c:v>0.62</c:v>
                </c:pt>
                <c:pt idx="38">
                  <c:v>0.63</c:v>
                </c:pt>
                <c:pt idx="39">
                  <c:v>0.64</c:v>
                </c:pt>
                <c:pt idx="40">
                  <c:v>0.65</c:v>
                </c:pt>
                <c:pt idx="41">
                  <c:v>0.65</c:v>
                </c:pt>
                <c:pt idx="42">
                  <c:v>0.67</c:v>
                </c:pt>
                <c:pt idx="43">
                  <c:v>0.67</c:v>
                </c:pt>
                <c:pt idx="44">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pt idx="42">
                  <c:v>0.57999999999999996</c:v>
                </c:pt>
                <c:pt idx="43">
                  <c:v>0.57999999999999996</c:v>
                </c:pt>
                <c:pt idx="44">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c:v>
                </c:pt>
                <c:pt idx="1">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0.57999999999999996</c:v>
                </c:pt>
                <c:pt idx="1">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0.65</c:v>
                </c:pt>
                <c:pt idx="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335-413A-BCEA-8DAE5512F63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0.56000000000000005</c:v>
                </c:pt>
                <c:pt idx="1">
                  <c:v>0.19</c:v>
                </c:pt>
                <c:pt idx="2">
                  <c:v>0.11</c:v>
                </c:pt>
                <c:pt idx="3">
                  <c:v>0.17</c:v>
                </c:pt>
                <c:pt idx="4">
                  <c:v>0.02</c:v>
                </c:pt>
                <c:pt idx="5">
                  <c:v>0.33</c:v>
                </c:pt>
                <c:pt idx="6">
                  <c:v>0.19</c:v>
                </c:pt>
                <c:pt idx="7">
                  <c:v>0.05</c:v>
                </c:pt>
                <c:pt idx="8">
                  <c:v>7.0000000000000007E-2</c:v>
                </c:pt>
                <c:pt idx="9">
                  <c:v>0.04</c:v>
                </c:pt>
                <c:pt idx="10">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55</c:v>
                </c:pt>
                <c:pt idx="1">
                  <c:v>59</c:v>
                </c:pt>
                <c:pt idx="2">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45</c:v>
                </c:pt>
                <c:pt idx="1">
                  <c:v>41</c:v>
                </c:pt>
                <c:pt idx="2">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58</c:v>
                </c:pt>
                <c:pt idx="1">
                  <c:v>58</c:v>
                </c:pt>
                <c:pt idx="2">
                  <c:v>45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22</c:v>
                </c:pt>
                <c:pt idx="2">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28</c:v>
                </c:pt>
                <c:pt idx="2">
                  <c:v>22</c:v>
                </c:pt>
                <c:pt idx="3">
                  <c:v>14</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42847139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5585373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1857434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34821617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11519818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39743183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57.xml"/><Relationship Id="rId3" Type="http://schemas.openxmlformats.org/officeDocument/2006/relationships/slide" Target="slide8.xml"/><Relationship Id="rId7" Type="http://schemas.openxmlformats.org/officeDocument/2006/relationships/slide" Target="slide44.xml"/><Relationship Id="rId12" Type="http://schemas.openxmlformats.org/officeDocument/2006/relationships/slide" Target="slide6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5.xml"/><Relationship Id="rId11" Type="http://schemas.openxmlformats.org/officeDocument/2006/relationships/slide" Target="slide65.xml"/><Relationship Id="rId5" Type="http://schemas.openxmlformats.org/officeDocument/2006/relationships/slide" Target="slide20.xml"/><Relationship Id="rId10" Type="http://schemas.openxmlformats.org/officeDocument/2006/relationships/slide" Target="slide61.xml"/><Relationship Id="rId4" Type="http://schemas.openxmlformats.org/officeDocument/2006/relationships/slide" Target="slide13.xml"/><Relationship Id="rId9" Type="http://schemas.openxmlformats.org/officeDocument/2006/relationships/slide" Target="slide4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8" Type="http://schemas.openxmlformats.org/officeDocument/2006/relationships/chart" Target="../charts/chart22.xml"/><Relationship Id="rId3" Type="http://schemas.openxmlformats.org/officeDocument/2006/relationships/image" Target="../media/image10.png"/><Relationship Id="rId7" Type="http://schemas.openxmlformats.org/officeDocument/2006/relationships/chart" Target="../charts/chart21.xml"/><Relationship Id="rId12" Type="http://schemas.openxmlformats.org/officeDocument/2006/relationships/chart" Target="../charts/chart26.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0.xml"/><Relationship Id="rId11" Type="http://schemas.openxmlformats.org/officeDocument/2006/relationships/chart" Target="../charts/chart25.xml"/><Relationship Id="rId5" Type="http://schemas.openxmlformats.org/officeDocument/2006/relationships/chart" Target="../charts/chart19.xml"/><Relationship Id="rId10" Type="http://schemas.openxmlformats.org/officeDocument/2006/relationships/chart" Target="../charts/chart24.xml"/><Relationship Id="rId4" Type="http://schemas.openxmlformats.org/officeDocument/2006/relationships/image" Target="../media/image11.svg"/><Relationship Id="rId9" Type="http://schemas.openxmlformats.org/officeDocument/2006/relationships/chart" Target="../charts/chart23.xml"/></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5" Type="http://schemas.openxmlformats.org/officeDocument/2006/relationships/chart" Target="../charts/chart27.xml"/><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8" Type="http://schemas.openxmlformats.org/officeDocument/2006/relationships/chart" Target="../charts/chart34.xml"/><Relationship Id="rId3" Type="http://schemas.openxmlformats.org/officeDocument/2006/relationships/image" Target="../media/image10.png"/><Relationship Id="rId7" Type="http://schemas.openxmlformats.org/officeDocument/2006/relationships/chart" Target="../charts/chart3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2.xml"/><Relationship Id="rId5" Type="http://schemas.openxmlformats.org/officeDocument/2006/relationships/chart" Target="../charts/chart31.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12" Type="http://schemas.openxmlformats.org/officeDocument/2006/relationships/chart" Target="../charts/chart42.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36.xml"/><Relationship Id="rId11" Type="http://schemas.openxmlformats.org/officeDocument/2006/relationships/chart" Target="../charts/chart41.xml"/><Relationship Id="rId5" Type="http://schemas.openxmlformats.org/officeDocument/2006/relationships/chart" Target="../charts/chart35.xml"/><Relationship Id="rId10" Type="http://schemas.openxmlformats.org/officeDocument/2006/relationships/chart" Target="../charts/chart40.xml"/><Relationship Id="rId4" Type="http://schemas.openxmlformats.org/officeDocument/2006/relationships/image" Target="../media/image11.svg"/><Relationship Id="rId9" Type="http://schemas.openxmlformats.org/officeDocument/2006/relationships/chart" Target="../charts/chart39.xml"/></Relationships>
</file>

<file path=ppt/slides/_rels/slide18.xml.rels><?xml version="1.0" encoding="UTF-8" standalone="yes"?>
<Relationships xmlns="http://schemas.openxmlformats.org/package/2006/relationships"><Relationship Id="rId8" Type="http://schemas.openxmlformats.org/officeDocument/2006/relationships/chart" Target="../charts/chart46.xml"/><Relationship Id="rId3" Type="http://schemas.openxmlformats.org/officeDocument/2006/relationships/image" Target="../media/image10.png"/><Relationship Id="rId7" Type="http://schemas.openxmlformats.org/officeDocument/2006/relationships/chart" Target="../charts/chart45.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4.xml"/><Relationship Id="rId5" Type="http://schemas.openxmlformats.org/officeDocument/2006/relationships/chart" Target="../charts/chart43.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50.xml"/><Relationship Id="rId3" Type="http://schemas.openxmlformats.org/officeDocument/2006/relationships/image" Target="../media/image10.png"/><Relationship Id="rId7"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8.xml"/><Relationship Id="rId5" Type="http://schemas.openxmlformats.org/officeDocument/2006/relationships/chart" Target="../charts/chart47.xml"/><Relationship Id="rId4" Type="http://schemas.openxmlformats.org/officeDocument/2006/relationships/image" Target="../media/image11.sv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chart" Target="../charts/chart51.xml"/><Relationship Id="rId7" Type="http://schemas.openxmlformats.org/officeDocument/2006/relationships/chart" Target="../charts/chart53.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52.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10.png"/><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10" Type="http://schemas.openxmlformats.org/officeDocument/2006/relationships/chart" Target="../charts/chart75.xml"/><Relationship Id="rId4" Type="http://schemas.openxmlformats.org/officeDocument/2006/relationships/image" Target="../media/image11.svg"/><Relationship Id="rId9" Type="http://schemas.openxmlformats.org/officeDocument/2006/relationships/chart" Target="../charts/chart74.xml"/></Relationships>
</file>

<file path=ppt/slides/_rels/slide27.xml.rels><?xml version="1.0" encoding="UTF-8" standalone="yes"?>
<Relationships xmlns="http://schemas.openxmlformats.org/package/2006/relationships"><Relationship Id="rId8" Type="http://schemas.openxmlformats.org/officeDocument/2006/relationships/chart" Target="../charts/chart79.xml"/><Relationship Id="rId3" Type="http://schemas.openxmlformats.org/officeDocument/2006/relationships/image" Target="../media/image10.png"/><Relationship Id="rId7" Type="http://schemas.openxmlformats.org/officeDocument/2006/relationships/chart" Target="../charts/chart78.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7.xml"/><Relationship Id="rId5" Type="http://schemas.openxmlformats.org/officeDocument/2006/relationships/chart" Target="../charts/chart76.xml"/><Relationship Id="rId4" Type="http://schemas.openxmlformats.org/officeDocument/2006/relationships/image" Target="../media/image11.svg"/></Relationships>
</file>

<file path=ppt/slides/_rels/slide28.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chart" Target="../charts/chart89.xml"/><Relationship Id="rId3" Type="http://schemas.openxmlformats.org/officeDocument/2006/relationships/chart" Target="../charts/chart84.xml"/><Relationship Id="rId7" Type="http://schemas.openxmlformats.org/officeDocument/2006/relationships/chart" Target="../charts/chart88.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7.xml"/><Relationship Id="rId5" Type="http://schemas.openxmlformats.org/officeDocument/2006/relationships/chart" Target="../charts/chart86.xml"/><Relationship Id="rId10" Type="http://schemas.openxmlformats.org/officeDocument/2006/relationships/image" Target="../media/image11.svg"/><Relationship Id="rId4" Type="http://schemas.openxmlformats.org/officeDocument/2006/relationships/chart" Target="../charts/chart85.xml"/><Relationship Id="rId9"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3.xml"/><Relationship Id="rId3" Type="http://schemas.openxmlformats.org/officeDocument/2006/relationships/image" Target="../media/image10.png"/><Relationship Id="rId7" Type="http://schemas.openxmlformats.org/officeDocument/2006/relationships/chart" Target="../charts/chart9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1.xml"/><Relationship Id="rId5" Type="http://schemas.openxmlformats.org/officeDocument/2006/relationships/chart" Target="../charts/chart90.xml"/><Relationship Id="rId4" Type="http://schemas.openxmlformats.org/officeDocument/2006/relationships/image" Target="../media/image11.svg"/></Relationships>
</file>

<file path=ppt/slides/_rels/slide31.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image" Target="../media/image10.png"/><Relationship Id="rId7" Type="http://schemas.openxmlformats.org/officeDocument/2006/relationships/chart" Target="../charts/chart96.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5.xml"/><Relationship Id="rId5" Type="http://schemas.openxmlformats.org/officeDocument/2006/relationships/chart" Target="../charts/chart9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8" Type="http://schemas.openxmlformats.org/officeDocument/2006/relationships/chart" Target="../charts/chart102.xml"/><Relationship Id="rId3" Type="http://schemas.openxmlformats.org/officeDocument/2006/relationships/image" Target="../media/image10.png"/><Relationship Id="rId7" Type="http://schemas.openxmlformats.org/officeDocument/2006/relationships/chart" Target="../charts/chart101.xml"/><Relationship Id="rId12"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0.xml"/><Relationship Id="rId11" Type="http://schemas.openxmlformats.org/officeDocument/2006/relationships/chart" Target="../charts/chart105.xml"/><Relationship Id="rId5" Type="http://schemas.openxmlformats.org/officeDocument/2006/relationships/chart" Target="../charts/chart99.xml"/><Relationship Id="rId10" Type="http://schemas.openxmlformats.org/officeDocument/2006/relationships/chart" Target="../charts/chart104.xml"/><Relationship Id="rId4" Type="http://schemas.openxmlformats.org/officeDocument/2006/relationships/image" Target="../media/image11.svg"/><Relationship Id="rId9" Type="http://schemas.openxmlformats.org/officeDocument/2006/relationships/chart" Target="../charts/chart103.xml"/></Relationships>
</file>

<file path=ppt/slides/_rels/slide34.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08.xml"/><Relationship Id="rId5" Type="http://schemas.openxmlformats.org/officeDocument/2006/relationships/chart" Target="../charts/chart107.xml"/><Relationship Id="rId4" Type="http://schemas.openxmlformats.org/officeDocument/2006/relationships/image" Target="../media/image11.svg"/><Relationship Id="rId9" Type="http://schemas.openxmlformats.org/officeDocument/2006/relationships/chart" Target="../charts/chart111.xml"/></Relationships>
</file>

<file path=ppt/slides/_rels/slide35.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image" Target="../media/image10.png"/><Relationship Id="rId7" Type="http://schemas.openxmlformats.org/officeDocument/2006/relationships/chart" Target="../charts/chart114.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113.xml"/><Relationship Id="rId5" Type="http://schemas.openxmlformats.org/officeDocument/2006/relationships/chart" Target="../charts/chart112.xml"/><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chart" Target="../charts/chart116.xml"/><Relationship Id="rId7"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8.xml.rels><?xml version="1.0" encoding="UTF-8" standalone="yes"?>
<Relationships xmlns="http://schemas.openxmlformats.org/package/2006/relationships"><Relationship Id="rId8" Type="http://schemas.openxmlformats.org/officeDocument/2006/relationships/chart" Target="../charts/chart128.xml"/><Relationship Id="rId3" Type="http://schemas.openxmlformats.org/officeDocument/2006/relationships/image" Target="../media/image10.png"/><Relationship Id="rId7" Type="http://schemas.openxmlformats.org/officeDocument/2006/relationships/chart" Target="../charts/chart12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6.xml"/><Relationship Id="rId5" Type="http://schemas.openxmlformats.org/officeDocument/2006/relationships/chart" Target="../charts/chart125.xml"/><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8" Type="http://schemas.openxmlformats.org/officeDocument/2006/relationships/chart" Target="../charts/chart132.xml"/><Relationship Id="rId3" Type="http://schemas.openxmlformats.org/officeDocument/2006/relationships/image" Target="../media/image10.png"/><Relationship Id="rId7" Type="http://schemas.openxmlformats.org/officeDocument/2006/relationships/chart" Target="../charts/chart13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0.xml"/><Relationship Id="rId5" Type="http://schemas.openxmlformats.org/officeDocument/2006/relationships/chart" Target="../charts/chart129.xml"/><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8" Type="http://schemas.openxmlformats.org/officeDocument/2006/relationships/chart" Target="../charts/chart136.xml"/><Relationship Id="rId3" Type="http://schemas.openxmlformats.org/officeDocument/2006/relationships/image" Target="../media/image10.png"/><Relationship Id="rId7" Type="http://schemas.openxmlformats.org/officeDocument/2006/relationships/chart" Target="../charts/chart135.xml"/><Relationship Id="rId12" Type="http://schemas.openxmlformats.org/officeDocument/2006/relationships/chart" Target="../charts/chart140.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34.xml"/><Relationship Id="rId11" Type="http://schemas.openxmlformats.org/officeDocument/2006/relationships/chart" Target="../charts/chart139.xml"/><Relationship Id="rId5" Type="http://schemas.openxmlformats.org/officeDocument/2006/relationships/chart" Target="../charts/chart133.xml"/><Relationship Id="rId10" Type="http://schemas.openxmlformats.org/officeDocument/2006/relationships/chart" Target="../charts/chart138.xml"/><Relationship Id="rId4" Type="http://schemas.openxmlformats.org/officeDocument/2006/relationships/image" Target="../media/image11.svg"/><Relationship Id="rId9" Type="http://schemas.openxmlformats.org/officeDocument/2006/relationships/chart" Target="../charts/chart137.xml"/></Relationships>
</file>

<file path=ppt/slides/_rels/slide42.xml.rels><?xml version="1.0" encoding="UTF-8" standalone="yes"?>
<Relationships xmlns="http://schemas.openxmlformats.org/package/2006/relationships"><Relationship Id="rId8" Type="http://schemas.openxmlformats.org/officeDocument/2006/relationships/chart" Target="../charts/chart144.xml"/><Relationship Id="rId3" Type="http://schemas.openxmlformats.org/officeDocument/2006/relationships/image" Target="../media/image10.png"/><Relationship Id="rId7" Type="http://schemas.openxmlformats.org/officeDocument/2006/relationships/chart" Target="../charts/chart143.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42.xml"/><Relationship Id="rId5"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5.xml"/></Relationships>
</file>

<file path=ppt/slides/_rels/slide43.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7.xml"/><Relationship Id="rId5" Type="http://schemas.openxmlformats.org/officeDocument/2006/relationships/chart" Target="../charts/chart146.xml"/><Relationship Id="rId4" Type="http://schemas.openxmlformats.org/officeDocument/2006/relationships/image" Target="../media/image11.sv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8" Type="http://schemas.openxmlformats.org/officeDocument/2006/relationships/chart" Target="../charts/chart153.xml"/><Relationship Id="rId3" Type="http://schemas.openxmlformats.org/officeDocument/2006/relationships/image" Target="../media/image10.png"/><Relationship Id="rId7" Type="http://schemas.openxmlformats.org/officeDocument/2006/relationships/chart" Target="../charts/chart152.xml"/><Relationship Id="rId12" Type="http://schemas.openxmlformats.org/officeDocument/2006/relationships/chart" Target="../charts/chart157.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51.xml"/><Relationship Id="rId11" Type="http://schemas.openxmlformats.org/officeDocument/2006/relationships/chart" Target="../charts/chart156.xml"/><Relationship Id="rId5" Type="http://schemas.openxmlformats.org/officeDocument/2006/relationships/chart" Target="../charts/chart150.xml"/><Relationship Id="rId10" Type="http://schemas.openxmlformats.org/officeDocument/2006/relationships/chart" Target="../charts/chart155.xml"/><Relationship Id="rId4" Type="http://schemas.openxmlformats.org/officeDocument/2006/relationships/image" Target="../media/image11.svg"/><Relationship Id="rId9" Type="http://schemas.openxmlformats.org/officeDocument/2006/relationships/chart" Target="../charts/chart154.xml"/></Relationships>
</file>

<file path=ppt/slides/_rels/slide46.xml.rels><?xml version="1.0" encoding="UTF-8" standalone="yes"?>
<Relationships xmlns="http://schemas.openxmlformats.org/package/2006/relationships"><Relationship Id="rId8" Type="http://schemas.openxmlformats.org/officeDocument/2006/relationships/chart" Target="../charts/chart161.xml"/><Relationship Id="rId3" Type="http://schemas.openxmlformats.org/officeDocument/2006/relationships/image" Target="../media/image10.png"/><Relationship Id="rId7" Type="http://schemas.openxmlformats.org/officeDocument/2006/relationships/chart" Target="../charts/chart160.xml"/><Relationship Id="rId12" Type="http://schemas.openxmlformats.org/officeDocument/2006/relationships/chart" Target="../charts/chart165.xml"/><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chart" Target="../charts/chart159.xml"/><Relationship Id="rId11" Type="http://schemas.openxmlformats.org/officeDocument/2006/relationships/chart" Target="../charts/chart164.xml"/><Relationship Id="rId5" Type="http://schemas.openxmlformats.org/officeDocument/2006/relationships/chart" Target="../charts/chart158.xml"/><Relationship Id="rId10" Type="http://schemas.openxmlformats.org/officeDocument/2006/relationships/chart" Target="../charts/chart163.xml"/><Relationship Id="rId4" Type="http://schemas.openxmlformats.org/officeDocument/2006/relationships/image" Target="../media/image11.svg"/><Relationship Id="rId9" Type="http://schemas.openxmlformats.org/officeDocument/2006/relationships/chart" Target="../charts/chart162.xml"/></Relationships>
</file>

<file path=ppt/slides/_rels/slide47.xml.rels><?xml version="1.0" encoding="UTF-8" standalone="yes"?>
<Relationships xmlns="http://schemas.openxmlformats.org/package/2006/relationships"><Relationship Id="rId8" Type="http://schemas.openxmlformats.org/officeDocument/2006/relationships/chart" Target="../charts/chart169.xml"/><Relationship Id="rId3" Type="http://schemas.openxmlformats.org/officeDocument/2006/relationships/image" Target="../media/image10.png"/><Relationship Id="rId7" Type="http://schemas.openxmlformats.org/officeDocument/2006/relationships/chart" Target="../charts/chart168.xml"/><Relationship Id="rId12" Type="http://schemas.openxmlformats.org/officeDocument/2006/relationships/chart" Target="../charts/chart173.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67.xml"/><Relationship Id="rId11" Type="http://schemas.openxmlformats.org/officeDocument/2006/relationships/chart" Target="../charts/chart172.xml"/><Relationship Id="rId5" Type="http://schemas.openxmlformats.org/officeDocument/2006/relationships/chart" Target="../charts/chart166.xml"/><Relationship Id="rId10" Type="http://schemas.openxmlformats.org/officeDocument/2006/relationships/chart" Target="../charts/chart171.xml"/><Relationship Id="rId4" Type="http://schemas.openxmlformats.org/officeDocument/2006/relationships/image" Target="../media/image11.svg"/><Relationship Id="rId9" Type="http://schemas.openxmlformats.org/officeDocument/2006/relationships/chart" Target="../charts/chart170.xml"/></Relationships>
</file>

<file path=ppt/slides/_rels/slide48.xml.rels><?xml version="1.0" encoding="UTF-8" standalone="yes"?>
<Relationships xmlns="http://schemas.openxmlformats.org/package/2006/relationships"><Relationship Id="rId8" Type="http://schemas.openxmlformats.org/officeDocument/2006/relationships/chart" Target="../charts/chart177.xml"/><Relationship Id="rId3" Type="http://schemas.openxmlformats.org/officeDocument/2006/relationships/image" Target="../media/image10.png"/><Relationship Id="rId7" Type="http://schemas.openxmlformats.org/officeDocument/2006/relationships/chart" Target="../charts/chart176.xml"/><Relationship Id="rId12" Type="http://schemas.openxmlformats.org/officeDocument/2006/relationships/chart" Target="../charts/chart181.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75.xml"/><Relationship Id="rId11" Type="http://schemas.openxmlformats.org/officeDocument/2006/relationships/chart" Target="../charts/chart180.xml"/><Relationship Id="rId5" Type="http://schemas.openxmlformats.org/officeDocument/2006/relationships/chart" Target="../charts/chart174.xml"/><Relationship Id="rId10" Type="http://schemas.openxmlformats.org/officeDocument/2006/relationships/chart" Target="../charts/chart179.xml"/><Relationship Id="rId4" Type="http://schemas.openxmlformats.org/officeDocument/2006/relationships/image" Target="../media/image11.svg"/><Relationship Id="rId9" Type="http://schemas.openxmlformats.org/officeDocument/2006/relationships/chart" Target="../charts/chart178.xml"/></Relationships>
</file>

<file path=ppt/slides/_rels/slide49.xml.rels><?xml version="1.0" encoding="UTF-8" standalone="yes"?>
<Relationships xmlns="http://schemas.openxmlformats.org/package/2006/relationships"><Relationship Id="rId8" Type="http://schemas.openxmlformats.org/officeDocument/2006/relationships/chart" Target="../charts/chart185.xml"/><Relationship Id="rId3" Type="http://schemas.openxmlformats.org/officeDocument/2006/relationships/image" Target="../media/image10.png"/><Relationship Id="rId7" Type="http://schemas.openxmlformats.org/officeDocument/2006/relationships/chart" Target="../charts/chart184.xml"/><Relationship Id="rId12" Type="http://schemas.openxmlformats.org/officeDocument/2006/relationships/chart" Target="../charts/chart189.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3.xml"/><Relationship Id="rId11" Type="http://schemas.openxmlformats.org/officeDocument/2006/relationships/chart" Target="../charts/chart188.xml"/><Relationship Id="rId5" Type="http://schemas.openxmlformats.org/officeDocument/2006/relationships/chart" Target="../charts/chart182.xml"/><Relationship Id="rId10" Type="http://schemas.openxmlformats.org/officeDocument/2006/relationships/chart" Target="../charts/chart187.xml"/><Relationship Id="rId4" Type="http://schemas.openxmlformats.org/officeDocument/2006/relationships/image" Target="../media/image11.svg"/><Relationship Id="rId9" Type="http://schemas.openxmlformats.org/officeDocument/2006/relationships/chart" Target="../charts/chart186.xml"/></Relationships>
</file>

<file path=ppt/slides/_rels/slide50.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image" Target="../media/image10.png"/><Relationship Id="rId7" Type="http://schemas.openxmlformats.org/officeDocument/2006/relationships/chart" Target="../charts/chart192.xml"/><Relationship Id="rId12" Type="http://schemas.openxmlformats.org/officeDocument/2006/relationships/chart" Target="../charts/chart197.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1.xml"/><Relationship Id="rId11" Type="http://schemas.openxmlformats.org/officeDocument/2006/relationships/chart" Target="../charts/chart196.xml"/><Relationship Id="rId5" Type="http://schemas.openxmlformats.org/officeDocument/2006/relationships/chart" Target="../charts/chart190.xml"/><Relationship Id="rId10" Type="http://schemas.openxmlformats.org/officeDocument/2006/relationships/chart" Target="../charts/chart195.xml"/><Relationship Id="rId4" Type="http://schemas.openxmlformats.org/officeDocument/2006/relationships/image" Target="../media/image11.svg"/><Relationship Id="rId9" Type="http://schemas.openxmlformats.org/officeDocument/2006/relationships/chart" Target="../charts/chart194.xml"/></Relationships>
</file>

<file path=ppt/slides/_rels/slide51.xml.rels><?xml version="1.0" encoding="UTF-8" standalone="yes"?>
<Relationships xmlns="http://schemas.openxmlformats.org/package/2006/relationships"><Relationship Id="rId8" Type="http://schemas.openxmlformats.org/officeDocument/2006/relationships/chart" Target="../charts/chart201.xml"/><Relationship Id="rId3" Type="http://schemas.openxmlformats.org/officeDocument/2006/relationships/image" Target="../media/image10.png"/><Relationship Id="rId7" Type="http://schemas.openxmlformats.org/officeDocument/2006/relationships/chart" Target="../charts/chart200.xml"/><Relationship Id="rId12" Type="http://schemas.openxmlformats.org/officeDocument/2006/relationships/chart" Target="../charts/chart205.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9.xml"/><Relationship Id="rId11" Type="http://schemas.openxmlformats.org/officeDocument/2006/relationships/chart" Target="../charts/chart204.xml"/><Relationship Id="rId5" Type="http://schemas.openxmlformats.org/officeDocument/2006/relationships/chart" Target="../charts/chart198.xml"/><Relationship Id="rId10"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1.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54.xml.rels><?xml version="1.0" encoding="UTF-8" standalone="yes"?>
<Relationships xmlns="http://schemas.openxmlformats.org/package/2006/relationships"><Relationship Id="rId8" Type="http://schemas.openxmlformats.org/officeDocument/2006/relationships/chart" Target="../charts/chart211.xml"/><Relationship Id="rId3" Type="http://schemas.openxmlformats.org/officeDocument/2006/relationships/chart" Target="../charts/chart206.xml"/><Relationship Id="rId7" Type="http://schemas.openxmlformats.org/officeDocument/2006/relationships/chart" Target="../charts/chart210.xml"/><Relationship Id="rId2" Type="http://schemas.openxmlformats.org/officeDocument/2006/relationships/notesSlide" Target="../notesSlides/notesSlide52.xml"/><Relationship Id="rId1" Type="http://schemas.openxmlformats.org/officeDocument/2006/relationships/slideLayout" Target="../slideLayouts/slideLayout9.xml"/><Relationship Id="rId6" Type="http://schemas.openxmlformats.org/officeDocument/2006/relationships/chart" Target="../charts/chart209.xml"/><Relationship Id="rId5" Type="http://schemas.openxmlformats.org/officeDocument/2006/relationships/chart" Target="../charts/chart208.xml"/><Relationship Id="rId4"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chart" Target="../charts/chart212.xml"/><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chart" Target="../charts/chart213.xml"/></Relationships>
</file>

<file path=ppt/slides/_rels/slide56.xml.rels><?xml version="1.0" encoding="UTF-8" standalone="yes"?>
<Relationships xmlns="http://schemas.openxmlformats.org/package/2006/relationships"><Relationship Id="rId3" Type="http://schemas.openxmlformats.org/officeDocument/2006/relationships/chart" Target="../charts/chart216.xml"/><Relationship Id="rId7" Type="http://schemas.openxmlformats.org/officeDocument/2006/relationships/chart" Target="../charts/chart220.xml"/><Relationship Id="rId2" Type="http://schemas.openxmlformats.org/officeDocument/2006/relationships/notesSlide" Target="../notesSlides/notesSlide54.xml"/><Relationship Id="rId1" Type="http://schemas.openxmlformats.org/officeDocument/2006/relationships/slideLayout" Target="../slideLayouts/slideLayout9.xml"/><Relationship Id="rId6" Type="http://schemas.openxmlformats.org/officeDocument/2006/relationships/chart" Target="../charts/chart219.xml"/><Relationship Id="rId5" Type="http://schemas.openxmlformats.org/officeDocument/2006/relationships/chart" Target="../charts/chart218.xml"/><Relationship Id="rId4" Type="http://schemas.openxmlformats.org/officeDocument/2006/relationships/chart" Target="../charts/chart21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8" Type="http://schemas.openxmlformats.org/officeDocument/2006/relationships/chart" Target="../charts/chart224.xml"/><Relationship Id="rId3" Type="http://schemas.openxmlformats.org/officeDocument/2006/relationships/image" Target="../media/image10.png"/><Relationship Id="rId7" Type="http://schemas.openxmlformats.org/officeDocument/2006/relationships/chart" Target="../charts/chart223.xml"/><Relationship Id="rId12" Type="http://schemas.openxmlformats.org/officeDocument/2006/relationships/chart" Target="../charts/chart228.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22.xml"/><Relationship Id="rId11" Type="http://schemas.openxmlformats.org/officeDocument/2006/relationships/chart" Target="../charts/chart227.xml"/><Relationship Id="rId5" Type="http://schemas.openxmlformats.org/officeDocument/2006/relationships/chart" Target="../charts/chart221.xml"/><Relationship Id="rId10" Type="http://schemas.openxmlformats.org/officeDocument/2006/relationships/chart" Target="../charts/chart226.xml"/><Relationship Id="rId4" Type="http://schemas.openxmlformats.org/officeDocument/2006/relationships/image" Target="../media/image11.svg"/><Relationship Id="rId9" Type="http://schemas.openxmlformats.org/officeDocument/2006/relationships/chart" Target="../charts/chart225.xml"/></Relationships>
</file>

<file path=ppt/slides/_rels/slide59.xml.rels><?xml version="1.0" encoding="UTF-8" standalone="yes"?>
<Relationships xmlns="http://schemas.openxmlformats.org/package/2006/relationships"><Relationship Id="rId8" Type="http://schemas.openxmlformats.org/officeDocument/2006/relationships/chart" Target="../charts/chart232.xml"/><Relationship Id="rId3" Type="http://schemas.openxmlformats.org/officeDocument/2006/relationships/image" Target="../media/image10.png"/><Relationship Id="rId7" Type="http://schemas.openxmlformats.org/officeDocument/2006/relationships/chart" Target="../charts/chart231.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30.xml"/><Relationship Id="rId5" Type="http://schemas.openxmlformats.org/officeDocument/2006/relationships/chart" Target="../charts/chart229.xml"/><Relationship Id="rId4" Type="http://schemas.openxmlformats.org/officeDocument/2006/relationships/image" Target="../media/image11.svg"/></Relationships>
</file>

<file path=ppt/slides/_rels/slide60.xml.rels><?xml version="1.0" encoding="UTF-8" standalone="yes"?>
<Relationships xmlns="http://schemas.openxmlformats.org/package/2006/relationships"><Relationship Id="rId8" Type="http://schemas.openxmlformats.org/officeDocument/2006/relationships/chart" Target="../charts/chart236.xml"/><Relationship Id="rId3" Type="http://schemas.openxmlformats.org/officeDocument/2006/relationships/image" Target="../media/image10.png"/><Relationship Id="rId7" Type="http://schemas.openxmlformats.org/officeDocument/2006/relationships/chart" Target="../charts/chart235.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34.xml"/><Relationship Id="rId5" Type="http://schemas.openxmlformats.org/officeDocument/2006/relationships/chart" Target="../charts/chart233.xml"/><Relationship Id="rId4" Type="http://schemas.openxmlformats.org/officeDocument/2006/relationships/image" Target="../media/image11.sv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2.xml.rels><?xml version="1.0" encoding="UTF-8" standalone="yes"?>
<Relationships xmlns="http://schemas.openxmlformats.org/package/2006/relationships"><Relationship Id="rId3" Type="http://schemas.openxmlformats.org/officeDocument/2006/relationships/chart" Target="../charts/chart237.xml"/><Relationship Id="rId2" Type="http://schemas.openxmlformats.org/officeDocument/2006/relationships/notesSlide" Target="../notesSlides/notesSlide6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63.xml.rels><?xml version="1.0" encoding="UTF-8" standalone="yes"?>
<Relationships xmlns="http://schemas.openxmlformats.org/package/2006/relationships"><Relationship Id="rId3" Type="http://schemas.openxmlformats.org/officeDocument/2006/relationships/chart" Target="../charts/chart238.xml"/><Relationship Id="rId7" Type="http://schemas.openxmlformats.org/officeDocument/2006/relationships/chart" Target="../charts/chart242.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41.xml"/><Relationship Id="rId5" Type="http://schemas.openxmlformats.org/officeDocument/2006/relationships/chart" Target="../charts/chart240.xml"/><Relationship Id="rId4" Type="http://schemas.openxmlformats.org/officeDocument/2006/relationships/chart" Target="../charts/chart239.xml"/></Relationships>
</file>

<file path=ppt/slides/_rels/slide64.xml.rels><?xml version="1.0" encoding="UTF-8" standalone="yes"?>
<Relationships xmlns="http://schemas.openxmlformats.org/package/2006/relationships"><Relationship Id="rId8" Type="http://schemas.openxmlformats.org/officeDocument/2006/relationships/chart" Target="../charts/chart246.xml"/><Relationship Id="rId3" Type="http://schemas.openxmlformats.org/officeDocument/2006/relationships/image" Target="../media/image10.png"/><Relationship Id="rId7" Type="http://schemas.openxmlformats.org/officeDocument/2006/relationships/chart" Target="../charts/chart245.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44.xml"/><Relationship Id="rId5" Type="http://schemas.openxmlformats.org/officeDocument/2006/relationships/chart" Target="../charts/chart243.xml"/><Relationship Id="rId4" Type="http://schemas.openxmlformats.org/officeDocument/2006/relationships/image" Target="../media/image11.svg"/><Relationship Id="rId9" Type="http://schemas.openxmlformats.org/officeDocument/2006/relationships/chart" Target="../charts/chart247.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6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2"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East London Health and Care Partnership</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North East London Health and Care Partnership</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North East London Health and Care Partnership, 140,322</a:t>
            </a:r>
            <a:r>
              <a:rPr lang="en-GB" sz="1600" dirty="0"/>
              <a:t> questionnaires were sent out, and </a:t>
            </a:r>
            <a:r>
              <a:rPr lang="en-GB" sz="1600" b="1" dirty="0">
                <a:solidFill>
                  <a:srgbClr val="005EB8"/>
                </a:solidFill>
              </a:rPr>
              <a:t>28,681</a:t>
            </a:r>
            <a:r>
              <a:rPr lang="en-GB" sz="1600" dirty="0"/>
              <a:t> were returned completed. This represents a response rate of </a:t>
            </a:r>
            <a:r>
              <a:rPr lang="en-GB" sz="1600" b="1" dirty="0">
                <a:solidFill>
                  <a:srgbClr val="005EB8"/>
                </a:solidFill>
              </a:rPr>
              <a:t>20%</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F925B5C7-AE82-48AC-814F-4A8A5A82D7DA}"/>
              </a:ext>
            </a:extLst>
          </p:cNvPr>
          <p:cNvSpPr txBox="1">
            <a:spLocks/>
          </p:cNvSpPr>
          <p:nvPr/>
        </p:nvSpPr>
        <p:spPr>
          <a:xfrm>
            <a:off x="474108" y="636730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5994486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9330304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9050945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755135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33484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901434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514837733"/>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(28,282); ICS 2021 (31,862); ICS 2020 (26,880);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273 to 1,708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6851930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4572220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26140607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597215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79398425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527546404"/>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77%</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29212495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464852230"/>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0671597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7664473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996748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6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NORTH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SHOREDITCH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809082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167933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(28,282); </a:t>
                      </a:r>
                      <a:r>
                        <a:rPr lang="en-GB" sz="700" b="0" dirty="0" err="1">
                          <a:solidFill>
                            <a:schemeClr val="tx1"/>
                          </a:solidFill>
                        </a:rPr>
                        <a:t>PCN</a:t>
                      </a:r>
                      <a:r>
                        <a:rPr lang="en-GB" sz="700" b="0" dirty="0">
                          <a:solidFill>
                            <a:schemeClr val="tx1"/>
                          </a:solidFill>
                        </a:rPr>
                        <a:t> bases range from 273 to 1,708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17292014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5838016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42295989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856413905"/>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2640422"/>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Title 4">
            <a:extLst>
              <a:ext uri="{FF2B5EF4-FFF2-40B4-BE49-F238E27FC236}">
                <a16:creationId xmlns:a16="http://schemas.microsoft.com/office/drawing/2014/main" id="{50D18FEC-C5E6-46C7-8EBE-A191A71B9FC8}"/>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33318522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117959603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864789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graphicFrame>
        <p:nvGraphicFramePr>
          <p:cNvPr id="22" name="D_47e6471a35649b3f_CalcTable">
            <a:extLst>
              <a:ext uri="{FF2B5EF4-FFF2-40B4-BE49-F238E27FC236}">
                <a16:creationId xmlns:a16="http://schemas.microsoft.com/office/drawing/2014/main" id="{8801B697-73A8-142F-AEF7-7F1CC788217D}"/>
              </a:ext>
            </a:extLst>
          </p:cNvPr>
          <p:cNvGraphicFramePr>
            <a:graphicFrameLocks noGrp="1"/>
          </p:cNvGraphicFramePr>
          <p:nvPr>
            <p:extLst>
              <p:ext uri="{D42A27DB-BD31-4B8C-83A1-F6EECF244321}">
                <p14:modId xmlns:p14="http://schemas.microsoft.com/office/powerpoint/2010/main" val="4039417756"/>
              </p:ext>
            </p:extLst>
          </p:nvPr>
        </p:nvGraphicFramePr>
        <p:xfrm>
          <a:off x="545473" y="5676187"/>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(28,282); </a:t>
                      </a:r>
                      <a:r>
                        <a:rPr lang="en-GB" sz="700" b="0" dirty="0" err="1">
                          <a:solidFill>
                            <a:schemeClr val="tx1"/>
                          </a:solidFill>
                        </a:rPr>
                        <a:t>PCN</a:t>
                      </a:r>
                      <a:r>
                        <a:rPr lang="en-GB" sz="700" b="0" dirty="0">
                          <a:solidFill>
                            <a:schemeClr val="tx1"/>
                          </a:solidFill>
                        </a:rPr>
                        <a:t> bases range from 273 to 1,708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411403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8847247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829111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318449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954559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04027470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(27,502); ICS 2021 (30,970); ICS 2020 (26,492);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265 to 1,672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943488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1760401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4030010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85465232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72459130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58264679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227576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51111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113902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DOCKLANDS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HAMLETS NETWORK 7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ONE NEWHAM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SHOREDITCH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835990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18883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7006857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(27,502); </a:t>
                      </a:r>
                      <a:r>
                        <a:rPr lang="en-GB" sz="700" b="0" dirty="0" err="1">
                          <a:solidFill>
                            <a:schemeClr val="tx1"/>
                          </a:solidFill>
                        </a:rPr>
                        <a:t>PCN</a:t>
                      </a:r>
                      <a:r>
                        <a:rPr lang="en-GB" sz="700" b="0" dirty="0">
                          <a:solidFill>
                            <a:schemeClr val="tx1"/>
                          </a:solidFill>
                        </a:rPr>
                        <a:t> bases range from 265 to 1,672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2212805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338086222"/>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18438555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6998132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4" name="Title 4">
            <a:extLst>
              <a:ext uri="{FF2B5EF4-FFF2-40B4-BE49-F238E27FC236}">
                <a16:creationId xmlns:a16="http://schemas.microsoft.com/office/drawing/2014/main" id="{17D82A93-641E-4962-96C5-C0140B961111}"/>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33B26460-0A66-40FA-9DA3-5B87C0FAE41B}"/>
              </a:ext>
            </a:extLst>
          </p:cNvPr>
          <p:cNvGraphicFramePr>
            <a:graphicFrameLocks noGrp="1"/>
          </p:cNvGraphicFramePr>
          <p:nvPr>
            <p:extLst>
              <p:ext uri="{D42A27DB-BD31-4B8C-83A1-F6EECF244321}">
                <p14:modId xmlns:p14="http://schemas.microsoft.com/office/powerpoint/2010/main" val="2072877951"/>
              </p:ext>
            </p:extLst>
          </p:nvPr>
        </p:nvGraphicFramePr>
        <p:xfrm>
          <a:off x="450000"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35833602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20" name="D_24584c512762827d_CalcTable">
            <a:extLst>
              <a:ext uri="{FF2B5EF4-FFF2-40B4-BE49-F238E27FC236}">
                <a16:creationId xmlns:a16="http://schemas.microsoft.com/office/drawing/2014/main" id="{6F0B04E4-813C-49BD-0F88-8D3A61DFE3FD}"/>
              </a:ext>
            </a:extLst>
          </p:cNvPr>
          <p:cNvGraphicFramePr>
            <a:graphicFrameLocks noGrp="1"/>
          </p:cNvGraphicFramePr>
          <p:nvPr>
            <p:extLst>
              <p:ext uri="{D42A27DB-BD31-4B8C-83A1-F6EECF244321}">
                <p14:modId xmlns:p14="http://schemas.microsoft.com/office/powerpoint/2010/main" val="39204792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(27,502); </a:t>
                      </a:r>
                      <a:r>
                        <a:rPr lang="en-GB" sz="700" b="0" dirty="0" err="1">
                          <a:solidFill>
                            <a:schemeClr val="tx1"/>
                          </a:solidFill>
                        </a:rPr>
                        <a:t>PCN</a:t>
                      </a:r>
                      <a:r>
                        <a:rPr lang="en-GB" sz="700" b="0" dirty="0">
                          <a:solidFill>
                            <a:schemeClr val="tx1"/>
                          </a:solidFill>
                        </a:rPr>
                        <a:t> bases range from 265 to 1,672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957919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8421674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880566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712111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96081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176013002"/>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(27,374); ICS 2021 (31,263); ICS 2020 (27,187);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267 to 1,673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796226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4929625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0396049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88908244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83269893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37061717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433922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7586530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NORTH EAST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MARSHALL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WOODBERRY WETLANDS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104889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26769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118839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CCF60607-A0B2-5523-DA8E-C7AD57BDE06C}"/>
              </a:ext>
            </a:extLst>
          </p:cNvPr>
          <p:cNvGraphicFramePr>
            <a:graphicFrameLocks noGrp="1"/>
          </p:cNvGraphicFramePr>
          <p:nvPr>
            <p:extLst>
              <p:ext uri="{D42A27DB-BD31-4B8C-83A1-F6EECF244321}">
                <p14:modId xmlns:p14="http://schemas.microsoft.com/office/powerpoint/2010/main" val="2706113538"/>
              </p:ext>
            </p:extLst>
          </p:nvPr>
        </p:nvGraphicFramePr>
        <p:xfrm>
          <a:off x="545473" y="5719133"/>
          <a:ext cx="8244082" cy="198120"/>
        </p:xfrm>
        <a:graphic>
          <a:graphicData uri="http://schemas.openxmlformats.org/drawingml/2006/table">
            <a:tbl>
              <a:tblPr firstRow="1" bandRow="1">
                <a:tableStyleId>{5C22544A-7EE6-4342-B048-85BDC9FD1C3A}</a:tableStyleId>
              </a:tblPr>
              <a:tblGrid>
                <a:gridCol w="824408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(27,374);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267 to 1,673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f4a20594aac0fce">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6483144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065500701"/>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CLISSOLD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3" name="D_3e74eea0f0a94fce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2742512461"/>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‘Don’t know’ have been excluded: National (685,426); ICS (27,374); </a:t>
                      </a:r>
                      <a:r>
                        <a:rPr lang="en-GB" sz="700" b="0" dirty="0" err="1">
                          <a:solidFill>
                            <a:schemeClr val="tx1"/>
                          </a:solidFill>
                        </a:rPr>
                        <a:t>PCN</a:t>
                      </a:r>
                      <a:r>
                        <a:rPr lang="en-GB" sz="700" b="0" dirty="0">
                          <a:solidFill>
                            <a:schemeClr val="tx1"/>
                          </a:solidFill>
                        </a:rPr>
                        <a:t> bases range from 267 to 1,673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3e74eea0f0a94fce"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312944942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Title 4">
            <a:extLst>
              <a:ext uri="{FF2B5EF4-FFF2-40B4-BE49-F238E27FC236}">
                <a16:creationId xmlns:a16="http://schemas.microsoft.com/office/drawing/2014/main" id="{82C3C4B6-AA37-4818-8DB0-E123567D4712}"/>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CC1B6AF9-236F-4E38-8933-C7335A1DF2B3}"/>
              </a:ext>
            </a:extLst>
          </p:cNvPr>
          <p:cNvGraphicFramePr>
            <a:graphicFrameLocks noGrp="1"/>
          </p:cNvGraphicFramePr>
          <p:nvPr>
            <p:extLst>
              <p:ext uri="{D42A27DB-BD31-4B8C-83A1-F6EECF244321}">
                <p14:modId xmlns:p14="http://schemas.microsoft.com/office/powerpoint/2010/main" val="1802287446"/>
              </p:ext>
            </p:extLst>
          </p:nvPr>
        </p:nvGraphicFramePr>
        <p:xfrm>
          <a:off x="450000" y="1768949"/>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6315248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662c426a341c8fce"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33739474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6D7C51A2-595B-4C6C-9792-BA602B8AECE4}"/>
              </a:ext>
            </a:extLst>
          </p:cNvPr>
          <p:cNvSpPr/>
          <p:nvPr/>
        </p:nvSpPr>
        <p:spPr>
          <a:xfrm>
            <a:off x="672113" y="6248272"/>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EC312C9-4926-7E18-4972-EF43EDF93B7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5171397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70465346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(28,160);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272 to 1,708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1759975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827412327"/>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594422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564316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80895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680681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309875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0771121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(16,178); ICS 2021 (16,040); ICS 2020 (10,923);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122 to 693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423315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236888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813660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0768941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24547928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18731979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(35%).</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205395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765859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STRATFORD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TOWER HAMLETS NETWORK 1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WELL STREET COMMON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60970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928884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1677533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(16,178); </a:t>
                      </a:r>
                      <a:r>
                        <a:rPr lang="en-GB" sz="700" b="0" dirty="0" err="1">
                          <a:solidFill>
                            <a:schemeClr val="tx1"/>
                          </a:solidFill>
                        </a:rPr>
                        <a:t>PCN</a:t>
                      </a:r>
                      <a:r>
                        <a:rPr lang="en-GB" sz="700" b="0" dirty="0">
                          <a:solidFill>
                            <a:schemeClr val="tx1"/>
                          </a:solidFill>
                        </a:rPr>
                        <a:t> bases range from 122 to 693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9257300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20cd2bd1dd199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3292237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016853945"/>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TOWER HAMLETS NETWORK 5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4e0eb0d4c42daeb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57963579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910534875"/>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43504B77-C624-4D7A-AE78-DEC1234DF0F3}"/>
              </a:ext>
            </a:extLst>
          </p:cNvPr>
          <p:cNvGraphicFramePr/>
          <p:nvPr>
            <p:extLst>
              <p:ext uri="{D42A27DB-BD31-4B8C-83A1-F6EECF244321}">
                <p14:modId xmlns:p14="http://schemas.microsoft.com/office/powerpoint/2010/main" val="14737304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6" name="Title 4">
            <a:extLst>
              <a:ext uri="{FF2B5EF4-FFF2-40B4-BE49-F238E27FC236}">
                <a16:creationId xmlns:a16="http://schemas.microsoft.com/office/drawing/2014/main" id="{0BA9EEAD-4EAE-4862-BA80-750B5946A78B}"/>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graphicFrame>
        <p:nvGraphicFramePr>
          <p:cNvPr id="24" name="D_8b5a6d6b9e2daeb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25557462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(16,178); </a:t>
                      </a:r>
                      <a:r>
                        <a:rPr lang="en-GB" sz="700" b="0" dirty="0" err="1">
                          <a:solidFill>
                            <a:schemeClr val="tx1"/>
                          </a:solidFill>
                        </a:rPr>
                        <a:t>PCN</a:t>
                      </a:r>
                      <a:r>
                        <a:rPr lang="en-GB" sz="700" b="0" dirty="0">
                          <a:solidFill>
                            <a:schemeClr val="tx1"/>
                          </a:solidFill>
                        </a:rPr>
                        <a:t> bases range from 122 to 693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8b5a6d6b9e2daeb6" hidden="1">
            <a:extLst>
              <a:ext uri="{FF2B5EF4-FFF2-40B4-BE49-F238E27FC236}">
                <a16:creationId xmlns:a16="http://schemas.microsoft.com/office/drawing/2014/main" id="{36430BB3-49C1-5F7D-D95F-A06C73EE2EF5}"/>
              </a:ext>
            </a:extLst>
          </p:cNvPr>
          <p:cNvGraphicFramePr/>
          <p:nvPr>
            <p:extLst>
              <p:ext uri="{D42A27DB-BD31-4B8C-83A1-F6EECF244321}">
                <p14:modId xmlns:p14="http://schemas.microsoft.com/office/powerpoint/2010/main" val="331727730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109617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F981773-758F-7B1A-3387-446DB9418B9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25350467"/>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516067019"/>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027461947"/>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242681271"/>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303250847"/>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(21,610);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208 to 1,276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637547772"/>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7473512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0050262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367844006"/>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3505067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26905855"/>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7269303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WANSTEAD AND WOODFORD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CLISSOLD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61851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480662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76911881"/>
              </p:ext>
            </p:extLst>
          </p:nvPr>
        </p:nvGraphicFramePr>
        <p:xfrm>
          <a:off x="532734" y="5658042"/>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(21,610); </a:t>
                      </a:r>
                      <a:r>
                        <a:rPr lang="en-GB" sz="700" b="0" dirty="0" err="1">
                          <a:solidFill>
                            <a:schemeClr val="tx1"/>
                          </a:solidFill>
                        </a:rPr>
                        <a:t>PCN</a:t>
                      </a:r>
                      <a:r>
                        <a:rPr lang="en-GB" sz="700" b="0" dirty="0">
                          <a:solidFill>
                            <a:schemeClr val="tx1"/>
                          </a:solidFill>
                        </a:rPr>
                        <a:t> bases range from 208 to 1,276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426533929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3ac606e4617df5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825909505"/>
              </p:ext>
            </p:extLst>
          </p:nvPr>
        </p:nvGraphicFramePr>
        <p:xfrm>
          <a:off x="450000" y="1857941"/>
          <a:ext cx="8412645" cy="410629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821202623"/>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4" name="D_9ccd408a8390eb56_CalcTable">
            <a:extLst>
              <a:ext uri="{FF2B5EF4-FFF2-40B4-BE49-F238E27FC236}">
                <a16:creationId xmlns:a16="http://schemas.microsoft.com/office/drawing/2014/main" id="{F1E12FFD-221F-477F-83A3-0D1E715672B8}"/>
              </a:ext>
            </a:extLst>
          </p:cNvPr>
          <p:cNvGraphicFramePr>
            <a:graphicFrameLocks noGrp="1"/>
          </p:cNvGraphicFramePr>
          <p:nvPr>
            <p:extLst>
              <p:ext uri="{D42A27DB-BD31-4B8C-83A1-F6EECF244321}">
                <p14:modId xmlns:p14="http://schemas.microsoft.com/office/powerpoint/2010/main" val="3108895708"/>
              </p:ext>
            </p:extLst>
          </p:nvPr>
        </p:nvGraphicFramePr>
        <p:xfrm>
          <a:off x="532734" y="5655149"/>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(21,610); </a:t>
                      </a:r>
                      <a:r>
                        <a:rPr lang="en-GB" sz="700" b="0" dirty="0" err="1">
                          <a:solidFill>
                            <a:schemeClr val="tx1"/>
                          </a:solidFill>
                        </a:rPr>
                        <a:t>PCN</a:t>
                      </a:r>
                      <a:r>
                        <a:rPr lang="en-GB" sz="700" b="0" dirty="0">
                          <a:solidFill>
                            <a:schemeClr val="tx1"/>
                          </a:solidFill>
                        </a:rPr>
                        <a:t> bases range from 208 to 1,276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7" name="D_9ccd408a8390eb56" hidden="1">
            <a:extLst>
              <a:ext uri="{FF2B5EF4-FFF2-40B4-BE49-F238E27FC236}">
                <a16:creationId xmlns:a16="http://schemas.microsoft.com/office/drawing/2014/main" id="{0FDA3DC7-00E3-484C-B5AE-2BFB510D8CCE}"/>
              </a:ext>
            </a:extLst>
          </p:cNvPr>
          <p:cNvGraphicFramePr/>
          <p:nvPr>
            <p:extLst>
              <p:ext uri="{D42A27DB-BD31-4B8C-83A1-F6EECF244321}">
                <p14:modId xmlns:p14="http://schemas.microsoft.com/office/powerpoint/2010/main" val="369820363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8" name="D_7578c96c83392556" hidden="1">
            <a:extLst>
              <a:ext uri="{FF2B5EF4-FFF2-40B4-BE49-F238E27FC236}">
                <a16:creationId xmlns:a16="http://schemas.microsoft.com/office/drawing/2014/main" id="{7ACAF77F-394F-463C-A060-21D5D6470863}"/>
              </a:ext>
            </a:extLst>
          </p:cNvPr>
          <p:cNvGraphicFramePr/>
          <p:nvPr>
            <p:extLst>
              <p:ext uri="{D42A27DB-BD31-4B8C-83A1-F6EECF244321}">
                <p14:modId xmlns:p14="http://schemas.microsoft.com/office/powerpoint/2010/main" val="17808295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2" name="Title 4">
            <a:extLst>
              <a:ext uri="{FF2B5EF4-FFF2-40B4-BE49-F238E27FC236}">
                <a16:creationId xmlns:a16="http://schemas.microsoft.com/office/drawing/2014/main" id="{A20B3A81-C98B-436D-945E-6117181ED2B0}"/>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23" name="Rectangle 22">
            <a:extLst>
              <a:ext uri="{FF2B5EF4-FFF2-40B4-BE49-F238E27FC236}">
                <a16:creationId xmlns:a16="http://schemas.microsoft.com/office/drawing/2014/main" id="{24B188FD-48F6-4AA3-AECE-DB821E03A27F}"/>
              </a:ext>
            </a:extLst>
          </p:cNvPr>
          <p:cNvSpPr/>
          <p:nvPr/>
        </p:nvSpPr>
        <p:spPr bwMode="auto">
          <a:xfrm>
            <a:off x="0" y="1080000"/>
            <a:ext cx="12192000" cy="57251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graphicFrame>
        <p:nvGraphicFramePr>
          <p:cNvPr id="25" name="Chart header">
            <a:extLst>
              <a:ext uri="{FF2B5EF4-FFF2-40B4-BE49-F238E27FC236}">
                <a16:creationId xmlns:a16="http://schemas.microsoft.com/office/drawing/2014/main" id="{FA8CC6F5-7302-4A91-9BCD-2FAF581C7F59}"/>
              </a:ext>
            </a:extLst>
          </p:cNvPr>
          <p:cNvGraphicFramePr>
            <a:graphicFrameLocks noGrp="1"/>
          </p:cNvGraphicFramePr>
          <p:nvPr>
            <p:extLst>
              <p:ext uri="{D42A27DB-BD31-4B8C-83A1-F6EECF244321}">
                <p14:modId xmlns:p14="http://schemas.microsoft.com/office/powerpoint/2010/main" val="96846705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0" name="Ipsos Ribbon Rules" hidden="1">
            <a:extLst>
              <a:ext uri="{FF2B5EF4-FFF2-40B4-BE49-F238E27FC236}">
                <a16:creationId xmlns:a16="http://schemas.microsoft.com/office/drawing/2014/main" id="{4A63AEAB-8410-449A-B6F6-D573EBBBC723}"/>
              </a:ext>
            </a:extLst>
          </p:cNvPr>
          <p:cNvGraphicFramePr/>
          <p:nvPr>
            <p:extLst>
              <p:ext uri="{D42A27DB-BD31-4B8C-83A1-F6EECF244321}">
                <p14:modId xmlns:p14="http://schemas.microsoft.com/office/powerpoint/2010/main" val="2210956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2FB6E108-A19E-4DA2-A8E0-FDB8D70EDFCB}"/>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1229192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300828749"/>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853030502"/>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255041689"/>
              </p:ext>
            </p:extLst>
          </p:nvPr>
        </p:nvGraphicFramePr>
        <p:xfrm>
          <a:off x="395867" y="5641007"/>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(23,319);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210 to 1,445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621948686"/>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610500724"/>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259562686"/>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7389429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7354928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9992413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141122741"/>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75835" y="5303229"/>
            <a:ext cx="2899083"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208240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3652968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MARSHALL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HACKNEY MARSHES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096706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713298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78011158"/>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(23,319); </a:t>
                      </a:r>
                      <a:r>
                        <a:rPr lang="en-GB" sz="700" b="0" dirty="0" err="1">
                          <a:solidFill>
                            <a:schemeClr val="tx1"/>
                          </a:solidFill>
                        </a:rPr>
                        <a:t>PCN</a:t>
                      </a:r>
                      <a:r>
                        <a:rPr lang="en-GB" sz="700" b="0" dirty="0">
                          <a:solidFill>
                            <a:schemeClr val="tx1"/>
                          </a:solidFill>
                        </a:rPr>
                        <a:t> bases range from 210 to 1,445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5677215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d23e55c3300e1fe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2166948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761331062"/>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4" name="D_ca78f9522a72dfec_CalcTable">
            <a:extLst>
              <a:ext uri="{FF2B5EF4-FFF2-40B4-BE49-F238E27FC236}">
                <a16:creationId xmlns:a16="http://schemas.microsoft.com/office/drawing/2014/main" id="{F1E12FFD-221F-477F-83A3-0D1E715672B8}"/>
              </a:ext>
            </a:extLst>
          </p:cNvPr>
          <p:cNvGraphicFramePr>
            <a:graphicFrameLocks noGrp="1"/>
          </p:cNvGraphicFramePr>
          <p:nvPr>
            <p:extLst>
              <p:ext uri="{D42A27DB-BD31-4B8C-83A1-F6EECF244321}">
                <p14:modId xmlns:p14="http://schemas.microsoft.com/office/powerpoint/2010/main" val="1214864025"/>
              </p:ext>
            </p:extLst>
          </p:nvPr>
        </p:nvGraphicFramePr>
        <p:xfrm>
          <a:off x="545472" y="5669794"/>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(23,319); </a:t>
                      </a:r>
                      <a:r>
                        <a:rPr lang="en-GB" sz="700" b="0" dirty="0" err="1">
                          <a:solidFill>
                            <a:schemeClr val="tx1"/>
                          </a:solidFill>
                        </a:rPr>
                        <a:t>PCN</a:t>
                      </a:r>
                      <a:r>
                        <a:rPr lang="en-GB" sz="700" b="0" dirty="0">
                          <a:solidFill>
                            <a:schemeClr val="tx1"/>
                          </a:solidFill>
                        </a:rPr>
                        <a:t> bases range from 210 to 1,445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ca78f9522a72dfec" hidden="1">
            <a:extLst>
              <a:ext uri="{FF2B5EF4-FFF2-40B4-BE49-F238E27FC236}">
                <a16:creationId xmlns:a16="http://schemas.microsoft.com/office/drawing/2014/main" id="{632E6DC0-DA5E-475D-9C79-7CF5AA9CB31D}"/>
              </a:ext>
            </a:extLst>
          </p:cNvPr>
          <p:cNvGraphicFramePr/>
          <p:nvPr>
            <p:extLst>
              <p:ext uri="{D42A27DB-BD31-4B8C-83A1-F6EECF244321}">
                <p14:modId xmlns:p14="http://schemas.microsoft.com/office/powerpoint/2010/main" val="279189765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9" name="Title 4">
            <a:extLst>
              <a:ext uri="{FF2B5EF4-FFF2-40B4-BE49-F238E27FC236}">
                <a16:creationId xmlns:a16="http://schemas.microsoft.com/office/drawing/2014/main" id="{1A970956-1E6B-498F-8810-C4682BC83070}"/>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30" name="Rectangle 29">
            <a:extLst>
              <a:ext uri="{FF2B5EF4-FFF2-40B4-BE49-F238E27FC236}">
                <a16:creationId xmlns:a16="http://schemas.microsoft.com/office/drawing/2014/main" id="{8660C6DF-C7DF-485B-A633-C99DCED61E86}"/>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graphicFrame>
        <p:nvGraphicFramePr>
          <p:cNvPr id="31" name="Chart header">
            <a:extLst>
              <a:ext uri="{FF2B5EF4-FFF2-40B4-BE49-F238E27FC236}">
                <a16:creationId xmlns:a16="http://schemas.microsoft.com/office/drawing/2014/main" id="{962880E5-9C57-4315-83E2-74CC8B6975E3}"/>
              </a:ext>
            </a:extLst>
          </p:cNvPr>
          <p:cNvGraphicFramePr>
            <a:graphicFrameLocks noGrp="1"/>
          </p:cNvGraphicFramePr>
          <p:nvPr>
            <p:extLst>
              <p:ext uri="{D42A27DB-BD31-4B8C-83A1-F6EECF244321}">
                <p14:modId xmlns:p14="http://schemas.microsoft.com/office/powerpoint/2010/main" val="3738990230"/>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DAE182AB-521F-4C4F-9E06-403B0FA07436}"/>
              </a:ext>
            </a:extLst>
          </p:cNvPr>
          <p:cNvGraphicFramePr/>
          <p:nvPr>
            <p:extLst>
              <p:ext uri="{D42A27DB-BD31-4B8C-83A1-F6EECF244321}">
                <p14:modId xmlns:p14="http://schemas.microsoft.com/office/powerpoint/2010/main" val="36295455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dbf5092487dc46e3" hidden="1">
            <a:extLst>
              <a:ext uri="{FF2B5EF4-FFF2-40B4-BE49-F238E27FC236}">
                <a16:creationId xmlns:a16="http://schemas.microsoft.com/office/drawing/2014/main" id="{42F35C43-7650-4A43-B3F8-E193C8E9BBB0}"/>
              </a:ext>
            </a:extLst>
          </p:cNvPr>
          <p:cNvGraphicFramePr/>
          <p:nvPr>
            <p:extLst>
              <p:ext uri="{D42A27DB-BD31-4B8C-83A1-F6EECF244321}">
                <p14:modId xmlns:p14="http://schemas.microsoft.com/office/powerpoint/2010/main" val="6211351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A938CCFA-CBF2-4E65-9F78-80E08834D7A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890157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28990204"/>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(4,108)</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2780169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2897829"/>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9442400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645564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7531411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941420945"/>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(26,583); ICS 2021 (29,425); ICS 2020 (25,348);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253 to 1,588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441432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7378403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1635556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71421526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83958874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86960052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379079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550077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8794737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6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FAIRLOP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989555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773517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2617368"/>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(26,583); </a:t>
                      </a:r>
                      <a:r>
                        <a:rPr lang="en-GB" sz="700" b="0" dirty="0" err="1">
                          <a:solidFill>
                            <a:schemeClr val="tx1"/>
                          </a:solidFill>
                        </a:rPr>
                        <a:t>PCN</a:t>
                      </a:r>
                      <a:r>
                        <a:rPr lang="en-GB" sz="700" b="0" dirty="0">
                          <a:solidFill>
                            <a:schemeClr val="tx1"/>
                          </a:solidFill>
                        </a:rPr>
                        <a:t> bases range from 253 to 1,588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619212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9160384a839eff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90968463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9ad20af0028a2b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465719842"/>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DOWNS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5" name="D_628a1e72e84202bf" hidden="1">
            <a:extLst>
              <a:ext uri="{FF2B5EF4-FFF2-40B4-BE49-F238E27FC236}">
                <a16:creationId xmlns:a16="http://schemas.microsoft.com/office/drawing/2014/main" id="{675F8DA2-FA28-43A1-ABB3-6DFEE9D8E4C6}"/>
              </a:ext>
            </a:extLst>
          </p:cNvPr>
          <p:cNvGraphicFramePr>
            <a:graphicFrameLocks/>
          </p:cNvGraphicFramePr>
          <p:nvPr>
            <p:extLst>
              <p:ext uri="{D42A27DB-BD31-4B8C-83A1-F6EECF244321}">
                <p14:modId xmlns:p14="http://schemas.microsoft.com/office/powerpoint/2010/main" val="31073958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28a1e72e84202bf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640735380"/>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(26,583); </a:t>
                      </a:r>
                      <a:r>
                        <a:rPr lang="en-GB" sz="700" b="0" dirty="0" err="1">
                          <a:solidFill>
                            <a:schemeClr val="tx1"/>
                          </a:solidFill>
                        </a:rPr>
                        <a:t>PCN</a:t>
                      </a:r>
                      <a:r>
                        <a:rPr lang="en-GB" sz="700" b="0" dirty="0">
                          <a:solidFill>
                            <a:schemeClr val="tx1"/>
                          </a:solidFill>
                        </a:rPr>
                        <a:t> bases range from 253 to 1,588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9ad20af0028a2bf" hidden="1">
            <a:extLst>
              <a:ext uri="{FF2B5EF4-FFF2-40B4-BE49-F238E27FC236}">
                <a16:creationId xmlns:a16="http://schemas.microsoft.com/office/drawing/2014/main" id="{3804FBC6-DEDE-413E-943D-31A8523E9503}"/>
              </a:ext>
            </a:extLst>
          </p:cNvPr>
          <p:cNvGraphicFramePr>
            <a:graphicFrameLocks/>
          </p:cNvGraphicFramePr>
          <p:nvPr>
            <p:extLst>
              <p:ext uri="{D42A27DB-BD31-4B8C-83A1-F6EECF244321}">
                <p14:modId xmlns:p14="http://schemas.microsoft.com/office/powerpoint/2010/main" val="11965530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2" name="Title 4">
            <a:extLst>
              <a:ext uri="{FF2B5EF4-FFF2-40B4-BE49-F238E27FC236}">
                <a16:creationId xmlns:a16="http://schemas.microsoft.com/office/drawing/2014/main" id="{7D272976-0C2C-4846-8DF8-EDED59E62B06}"/>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23" name="Rectangle 22">
            <a:extLst>
              <a:ext uri="{FF2B5EF4-FFF2-40B4-BE49-F238E27FC236}">
                <a16:creationId xmlns:a16="http://schemas.microsoft.com/office/drawing/2014/main" id="{73066031-9FCB-4367-BAE4-A9E57CF3368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graphicFrame>
        <p:nvGraphicFramePr>
          <p:cNvPr id="24" name="Chart header">
            <a:extLst>
              <a:ext uri="{FF2B5EF4-FFF2-40B4-BE49-F238E27FC236}">
                <a16:creationId xmlns:a16="http://schemas.microsoft.com/office/drawing/2014/main" id="{FCB76C3E-8042-448C-ABFA-4F9466A1A3EC}"/>
              </a:ext>
            </a:extLst>
          </p:cNvPr>
          <p:cNvGraphicFramePr>
            <a:graphicFrameLocks noGrp="1"/>
          </p:cNvGraphicFramePr>
          <p:nvPr>
            <p:extLst>
              <p:ext uri="{D42A27DB-BD31-4B8C-83A1-F6EECF244321}">
                <p14:modId xmlns:p14="http://schemas.microsoft.com/office/powerpoint/2010/main" val="390270431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8EBB3BE9-ADA3-49F4-B517-F18789C563D9}"/>
              </a:ext>
            </a:extLst>
          </p:cNvPr>
          <p:cNvGraphicFramePr/>
          <p:nvPr>
            <p:extLst>
              <p:ext uri="{D42A27DB-BD31-4B8C-83A1-F6EECF244321}">
                <p14:modId xmlns:p14="http://schemas.microsoft.com/office/powerpoint/2010/main" val="33001782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27C7CCE0-38B9-4EBC-8D01-00C5E35E4D7F}"/>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Tree>
    <p:extLst>
      <p:ext uri="{BB962C8B-B14F-4D97-AF65-F5344CB8AC3E}">
        <p14:creationId xmlns:p14="http://schemas.microsoft.com/office/powerpoint/2010/main" val="416092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1281979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4229479463"/>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629262894"/>
              </p:ext>
            </p:extLst>
          </p:nvPr>
        </p:nvGraphicFramePr>
        <p:xfrm>
          <a:off x="800599" y="5584407"/>
          <a:ext cx="9426613" cy="273543"/>
        </p:xfrm>
        <a:graphic>
          <a:graphicData uri="http://schemas.openxmlformats.org/drawingml/2006/table">
            <a:tbl>
              <a:tblPr firstRow="1" bandRow="1">
                <a:tableStyleId>{5C22544A-7EE6-4342-B048-85BDC9FD1C3A}</a:tableStyleId>
              </a:tblPr>
              <a:tblGrid>
                <a:gridCol w="9426613">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(26,129); </a:t>
                      </a:r>
                      <a:r>
                        <a:rPr lang="en-GB" sz="800" b="0" dirty="0" err="1">
                          <a:solidFill>
                            <a:schemeClr val="tx1"/>
                          </a:solidFill>
                        </a:rPr>
                        <a:t>PCN</a:t>
                      </a:r>
                      <a:r>
                        <a:rPr lang="en-GB" sz="800" b="0" dirty="0">
                          <a:solidFill>
                            <a:schemeClr val="tx1"/>
                          </a:solidFill>
                        </a:rPr>
                        <a:t> bases range from 262 to 1,591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917148015"/>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1985494"/>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23314121"/>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62824167"/>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61117974"/>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29371100"/>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189844815"/>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(24,983);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246 to 1,564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3365831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4727301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8372740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073984166"/>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343788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8746404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HACKNEY DOWNS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WELL STREET COMMON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HAVERING NORTH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828778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457284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22577161"/>
              </p:ext>
            </p:extLst>
          </p:nvPr>
        </p:nvGraphicFramePr>
        <p:xfrm>
          <a:off x="589415" y="5672571"/>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(24,983); </a:t>
                      </a:r>
                      <a:r>
                        <a:rPr lang="en-GB" sz="700" b="0" dirty="0" err="1">
                          <a:solidFill>
                            <a:schemeClr val="tx1"/>
                          </a:solidFill>
                        </a:rPr>
                        <a:t>PCN</a:t>
                      </a:r>
                      <a:r>
                        <a:rPr lang="en-GB" sz="700" b="0" dirty="0">
                          <a:solidFill>
                            <a:schemeClr val="tx1"/>
                          </a:solidFill>
                        </a:rPr>
                        <a:t> bases range from 246 to 1,564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38376518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9efa5ac5672ddd0">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3750143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486678956"/>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WALTHAM FOREST SOUTH LEYTONSTONE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5" name="D_d11fc856e27f45d0" hidden="1">
            <a:extLst>
              <a:ext uri="{FF2B5EF4-FFF2-40B4-BE49-F238E27FC236}">
                <a16:creationId xmlns:a16="http://schemas.microsoft.com/office/drawing/2014/main" id="{675F8DA2-FA28-43A1-ABB3-6DFEE9D8E4C6}"/>
              </a:ext>
            </a:extLst>
          </p:cNvPr>
          <p:cNvGraphicFramePr/>
          <p:nvPr>
            <p:extLst>
              <p:ext uri="{D42A27DB-BD31-4B8C-83A1-F6EECF244321}">
                <p14:modId xmlns:p14="http://schemas.microsoft.com/office/powerpoint/2010/main" val="374763050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d11fc856e27f45d0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103795104"/>
              </p:ext>
            </p:extLst>
          </p:nvPr>
        </p:nvGraphicFramePr>
        <p:xfrm>
          <a:off x="589415" y="5685905"/>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(24,983); </a:t>
                      </a:r>
                      <a:r>
                        <a:rPr lang="en-GB" sz="700" b="0" dirty="0" err="1">
                          <a:solidFill>
                            <a:schemeClr val="tx1"/>
                          </a:solidFill>
                        </a:rPr>
                        <a:t>PCN</a:t>
                      </a:r>
                      <a:r>
                        <a:rPr lang="en-GB" sz="700" b="0" dirty="0">
                          <a:solidFill>
                            <a:schemeClr val="tx1"/>
                          </a:solidFill>
                        </a:rPr>
                        <a:t> bases range from 246 to 1,564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2" name="D_75f7a025414024c6" hidden="1">
            <a:extLst>
              <a:ext uri="{FF2B5EF4-FFF2-40B4-BE49-F238E27FC236}">
                <a16:creationId xmlns:a16="http://schemas.microsoft.com/office/drawing/2014/main" id="{FA5CB26F-CD30-4707-85D2-06F7266AB842}"/>
              </a:ext>
            </a:extLst>
          </p:cNvPr>
          <p:cNvGraphicFramePr/>
          <p:nvPr>
            <p:extLst>
              <p:ext uri="{D42A27DB-BD31-4B8C-83A1-F6EECF244321}">
                <p14:modId xmlns:p14="http://schemas.microsoft.com/office/powerpoint/2010/main" val="8830089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3" name="Title 4">
            <a:extLst>
              <a:ext uri="{FF2B5EF4-FFF2-40B4-BE49-F238E27FC236}">
                <a16:creationId xmlns:a16="http://schemas.microsoft.com/office/drawing/2014/main" id="{F5011918-FB3F-40FE-B731-1137E3B5C3AE}"/>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24" name="Rectangle 23">
            <a:extLst>
              <a:ext uri="{FF2B5EF4-FFF2-40B4-BE49-F238E27FC236}">
                <a16:creationId xmlns:a16="http://schemas.microsoft.com/office/drawing/2014/main" id="{CE421CBE-CD57-40AF-85AD-70F23F64AA5B}"/>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9858F007-0CA1-4838-AB7A-72DDF6E40AF0}"/>
              </a:ext>
            </a:extLst>
          </p:cNvPr>
          <p:cNvGraphicFramePr>
            <a:graphicFrameLocks noGrp="1"/>
          </p:cNvGraphicFramePr>
          <p:nvPr>
            <p:extLst>
              <p:ext uri="{D42A27DB-BD31-4B8C-83A1-F6EECF244321}">
                <p14:modId xmlns:p14="http://schemas.microsoft.com/office/powerpoint/2010/main" val="577521269"/>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63FA0366-2A9E-49A0-9C63-B370709CAA30}"/>
              </a:ext>
            </a:extLst>
          </p:cNvPr>
          <p:cNvGraphicFramePr/>
          <p:nvPr>
            <p:extLst>
              <p:ext uri="{D42A27DB-BD31-4B8C-83A1-F6EECF244321}">
                <p14:modId xmlns:p14="http://schemas.microsoft.com/office/powerpoint/2010/main" val="18146416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C79E7C85-383D-4133-9784-C46DD07D34C2}"/>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2735950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AA67231-58E3-797B-B97D-92D6B34DAFD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77061268"/>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907396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317917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244850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163255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636579705"/>
              </p:ext>
            </p:extLst>
          </p:nvPr>
        </p:nvGraphicFramePr>
        <p:xfrm>
          <a:off x="464416"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(24,767); ICS 2021 (28,660); ICS 2020 (25,404);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230 to 1,469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513698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1828660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8659654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7705847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09441088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903326260"/>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147563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4157696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966917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ONE NEWHAM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STRATFORD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HACKNEY MARSHES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791040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11211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63683967"/>
              </p:ext>
            </p:extLst>
          </p:nvPr>
        </p:nvGraphicFramePr>
        <p:xfrm>
          <a:off x="589415" y="5694161"/>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(24,767); </a:t>
                      </a:r>
                      <a:r>
                        <a:rPr lang="en-GB" sz="700" b="0" dirty="0" err="1">
                          <a:solidFill>
                            <a:schemeClr val="tx1"/>
                          </a:solidFill>
                        </a:rPr>
                        <a:t>PCN</a:t>
                      </a:r>
                      <a:r>
                        <a:rPr lang="en-GB" sz="700" b="0" dirty="0">
                          <a:solidFill>
                            <a:schemeClr val="tx1"/>
                          </a:solidFill>
                        </a:rPr>
                        <a:t> bases range from 230 to 1,469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0871298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88e5a9baa3def1c3">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7031872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7b7c731653cf1c3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4094549914"/>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DOWNS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6e0d8b973b18f1c3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600249766"/>
              </p:ext>
            </p:extLst>
          </p:nvPr>
        </p:nvGraphicFramePr>
        <p:xfrm>
          <a:off x="589415" y="5706527"/>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(24,767); </a:t>
                      </a:r>
                      <a:r>
                        <a:rPr lang="en-GB" sz="700" b="0" dirty="0" err="1">
                          <a:solidFill>
                            <a:schemeClr val="tx1"/>
                          </a:solidFill>
                        </a:rPr>
                        <a:t>PCN</a:t>
                      </a:r>
                      <a:r>
                        <a:rPr lang="en-GB" sz="700" b="0" dirty="0">
                          <a:solidFill>
                            <a:schemeClr val="tx1"/>
                          </a:solidFill>
                        </a:rPr>
                        <a:t> bases range from 230 to 1,469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e0d8b973b18f1c3" hidden="1">
            <a:extLst>
              <a:ext uri="{FF2B5EF4-FFF2-40B4-BE49-F238E27FC236}">
                <a16:creationId xmlns:a16="http://schemas.microsoft.com/office/drawing/2014/main" id="{4D0C11D7-783E-4BCA-B8E6-32D5D2B9F307}"/>
              </a:ext>
            </a:extLst>
          </p:cNvPr>
          <p:cNvGraphicFramePr/>
          <p:nvPr>
            <p:extLst>
              <p:ext uri="{D42A27DB-BD31-4B8C-83A1-F6EECF244321}">
                <p14:modId xmlns:p14="http://schemas.microsoft.com/office/powerpoint/2010/main" val="354625114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Title 4">
            <a:extLst>
              <a:ext uri="{FF2B5EF4-FFF2-40B4-BE49-F238E27FC236}">
                <a16:creationId xmlns:a16="http://schemas.microsoft.com/office/drawing/2014/main" id="{9F67F645-4B2B-4947-841C-D1AC21298197}"/>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28" name="Rectangle 27">
            <a:extLst>
              <a:ext uri="{FF2B5EF4-FFF2-40B4-BE49-F238E27FC236}">
                <a16:creationId xmlns:a16="http://schemas.microsoft.com/office/drawing/2014/main" id="{FBF8089E-C4A9-42C4-BB21-2CD87591BDC0}"/>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29" name="Chart header">
            <a:extLst>
              <a:ext uri="{FF2B5EF4-FFF2-40B4-BE49-F238E27FC236}">
                <a16:creationId xmlns:a16="http://schemas.microsoft.com/office/drawing/2014/main" id="{C02DDB3B-21D4-4200-B83C-3B0E62348F7F}"/>
              </a:ext>
            </a:extLst>
          </p:cNvPr>
          <p:cNvGraphicFramePr>
            <a:graphicFrameLocks noGrp="1"/>
          </p:cNvGraphicFramePr>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0" name="Ipsos Ribbon Rules" hidden="1">
            <a:extLst>
              <a:ext uri="{FF2B5EF4-FFF2-40B4-BE49-F238E27FC236}">
                <a16:creationId xmlns:a16="http://schemas.microsoft.com/office/drawing/2014/main" id="{AE26598D-530D-4F4F-A81B-DB11FBFAEE85}"/>
              </a:ext>
            </a:extLst>
          </p:cNvPr>
          <p:cNvGraphicFramePr/>
          <p:nvPr>
            <p:extLst>
              <p:ext uri="{D42A27DB-BD31-4B8C-83A1-F6EECF244321}">
                <p14:modId xmlns:p14="http://schemas.microsoft.com/office/powerpoint/2010/main" val="36826906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37b7c731653cf1c3" hidden="1">
            <a:extLst>
              <a:ext uri="{FF2B5EF4-FFF2-40B4-BE49-F238E27FC236}">
                <a16:creationId xmlns:a16="http://schemas.microsoft.com/office/drawing/2014/main" id="{D042FB9F-924B-4141-BFB0-9E920FACCAEE}"/>
              </a:ext>
            </a:extLst>
          </p:cNvPr>
          <p:cNvGraphicFramePr/>
          <p:nvPr>
            <p:extLst>
              <p:ext uri="{D42A27DB-BD31-4B8C-83A1-F6EECF244321}">
                <p14:modId xmlns:p14="http://schemas.microsoft.com/office/powerpoint/2010/main" val="40220395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E73D2D58-4CA5-485E-81D4-933707CEDED0}"/>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455810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3A4F042-A02D-FA8D-5435-E5BEE804CF3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941569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30002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705525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134538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62340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60651646"/>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(26,090); ICS 2021 (29,167); ICS 2020 (25,396);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260 to 1,589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8043717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8821217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1925105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5977809"/>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358938899"/>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9271145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0384684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65776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254020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55618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75041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627362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(25,682); ICS 2021 (28,517); ICS 2020 (25,385);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256 to 1,557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9383126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0944560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9721015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27923150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513606201"/>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98123736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122720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56705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698894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019611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4606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0677008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(25,198); ICS 2021 (28,769); ICS 2020 (25,258);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253 to 1,528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616485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66822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3309439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422245096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953438927"/>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9643535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716914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2668852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687929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762908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393888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06889854"/>
              </p:ext>
            </p:extLst>
          </p:nvPr>
        </p:nvGraphicFramePr>
        <p:xfrm>
          <a:off x="532245" y="55812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(12,904); ICS 2021 (14,359); ICS 2020 (11,357);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106 to 652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6473275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9095350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2114985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02277172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350870208"/>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80058760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697574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24336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426102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52489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82969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35746278"/>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(22,948); ICS 2021 (25,580); ICS 2020 (22,296);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214 to 1,419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2274971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5928530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7602645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865357854"/>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1800698"/>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78515125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766594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960577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173890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473861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199430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14131744"/>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(25,189); ICS 2021 (28,211); ICS 2020 (24,588);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250 to 1,565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6530657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3714096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8090532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26508991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75407095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61514930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844991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570036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347351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748153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44819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4128975470"/>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43036677"/>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(25,304); ICS 2021 (28,316); ICS 2020 (24,430);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255 to 1,570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824089455"/>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732583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6421831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7350458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78056164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15BE332-2C86-839F-F32D-D4D2826314C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82 to 14306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443 to 20643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273 to 23906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566 to 5042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920666658"/>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20206A8D-21F4-628E-9E32-E882201114CB}"/>
              </a:ext>
            </a:extLst>
          </p:cNvPr>
          <p:cNvSpPr txBox="1">
            <a:spLocks/>
          </p:cNvSpPr>
          <p:nvPr/>
        </p:nvSpPr>
        <p:spPr>
          <a:xfrm>
            <a:off x="446455" y="57458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t>
            </a:r>
            <a:r>
              <a:rPr lang="en-GB" sz="1200" baseline="30000" dirty="0">
                <a:solidFill>
                  <a:prstClr val="black"/>
                </a:solidFill>
                <a:latin typeface="Arial"/>
              </a:rPr>
              <a:t>asked of patients who had an appointment since being registered with current GP practice. Patients who selected 'doesn't apply’ have been excluded: ICS 2022 (25,198).</a:t>
            </a:r>
          </a:p>
        </p:txBody>
      </p:sp>
    </p:spTree>
    <p:extLst>
      <p:ext uri="{BB962C8B-B14F-4D97-AF65-F5344CB8AC3E}">
        <p14:creationId xmlns:p14="http://schemas.microsoft.com/office/powerpoint/2010/main" val="2191079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7,163</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37228" y="5452905"/>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a:t>
            </a:r>
            <a:r>
              <a:rPr lang="en-GB" sz="1200" baseline="30000" dirty="0">
                <a:solidFill>
                  <a:prstClr val="black"/>
                </a:solidFill>
                <a:latin typeface="Arial"/>
              </a:rPr>
              <a:t>day-to-day activities? for patients identified as having a long-term condition, disability or, illness expected to last 12 months or more.
Base: asked of patients who had an appointment since being registered with current GP practice. Patients who selected 'doesn't apply’ have been excluded: ICS 2022 (25,198).</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03644573"/>
              </p:ext>
            </p:extLst>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1,592 to 10,366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085810010"/>
              </p:ext>
            </p:extLst>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161 to 9,700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176201146"/>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42912" y="5520241"/>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a:t>
            </a:r>
            <a:r>
              <a:rPr lang="en-GB" sz="1200" baseline="30000" dirty="0">
                <a:solidFill>
                  <a:prstClr val="black"/>
                </a:solidFill>
                <a:latin typeface="Arial"/>
              </a:rPr>
              <a:t>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(25,198).</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43222919"/>
              </p:ext>
            </p:extLst>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235 to 10,920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755343613"/>
              </p:ext>
            </p:extLst>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724 to 12,862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644088848"/>
              </p:ext>
            </p:extLst>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4,455 to 20,057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AD0B2D7-9440-5CE1-1ACA-D9D94AC1ED8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366965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725238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1844398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7231211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8343169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788937350"/>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(9,876); ICS 2021 (10,230); ICS 2020 (9,322);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81 to 622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37491105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519902969"/>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478105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5040656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851065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7246057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808007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315455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HAVERING MARSHALL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HAMLETS NETWORK 7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HACKNEY DOWNS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SPRINGFIELD PARK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917775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25604471"/>
              </p:ext>
            </p:extLst>
          </p:nvPr>
        </p:nvGraphicFramePr>
        <p:xfrm>
          <a:off x="545473"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(9,876); </a:t>
                      </a:r>
                      <a:r>
                        <a:rPr lang="en-GB" sz="700" b="0" dirty="0" err="1">
                          <a:solidFill>
                            <a:schemeClr val="tx1"/>
                          </a:solidFill>
                        </a:rPr>
                        <a:t>PCN</a:t>
                      </a:r>
                      <a:r>
                        <a:rPr lang="en-GB" sz="700" b="0" dirty="0">
                          <a:solidFill>
                            <a:schemeClr val="tx1"/>
                          </a:solidFill>
                        </a:rPr>
                        <a:t> bases range from 81 to 622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2406829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4563503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17eba37c89f908c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5501111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534139132"/>
              </p:ext>
            </p:extLst>
          </p:nvPr>
        </p:nvGraphicFramePr>
        <p:xfrm>
          <a:off x="9028113" y="1689563"/>
          <a:ext cx="2900362" cy="33188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LONDON FIELDS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08579c5b283f48c1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919724422"/>
              </p:ext>
            </p:extLst>
          </p:nvPr>
        </p:nvGraphicFramePr>
        <p:xfrm>
          <a:off x="545473" y="5650810"/>
          <a:ext cx="8138357" cy="30480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(9,876); </a:t>
                      </a:r>
                      <a:r>
                        <a:rPr lang="en-GB" sz="700" b="0" dirty="0" err="1">
                          <a:solidFill>
                            <a:schemeClr val="tx1"/>
                          </a:solidFill>
                        </a:rPr>
                        <a:t>PCN</a:t>
                      </a:r>
                      <a:r>
                        <a:rPr lang="en-GB" sz="700" b="0" dirty="0">
                          <a:solidFill>
                            <a:schemeClr val="tx1"/>
                          </a:solidFill>
                        </a:rPr>
                        <a:t> bases range from 81 to 622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579c5b283f48c1" hidden="1">
            <a:extLst>
              <a:ext uri="{FF2B5EF4-FFF2-40B4-BE49-F238E27FC236}">
                <a16:creationId xmlns:a16="http://schemas.microsoft.com/office/drawing/2014/main" id="{4D0C11D7-783E-4BCA-B8E6-32D5D2B9F307}"/>
              </a:ext>
            </a:extLst>
          </p:cNvPr>
          <p:cNvGraphicFramePr/>
          <p:nvPr>
            <p:extLst>
              <p:ext uri="{D42A27DB-BD31-4B8C-83A1-F6EECF244321}">
                <p14:modId xmlns:p14="http://schemas.microsoft.com/office/powerpoint/2010/main" val="14200993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0" name="Title 4">
            <a:extLst>
              <a:ext uri="{FF2B5EF4-FFF2-40B4-BE49-F238E27FC236}">
                <a16:creationId xmlns:a16="http://schemas.microsoft.com/office/drawing/2014/main" id="{31DD759B-FDD1-4F4C-AB96-40624FB05B9C}"/>
              </a:ext>
            </a:extLst>
          </p:cNvPr>
          <p:cNvSpPr>
            <a:spLocks noGrp="1"/>
          </p:cNvSpPr>
          <p:nvPr>
            <p:ph type="title"/>
          </p:nvPr>
        </p:nvSpPr>
        <p:spPr>
          <a:xfrm>
            <a:off x="246557" y="120253"/>
            <a:ext cx="9882182" cy="775597"/>
          </a:xfrm>
        </p:spPr>
        <p:txBody>
          <a:bodyPr/>
          <a:lstStyle/>
          <a:p>
            <a:r>
              <a:rPr lang="en-GB" sz="2800" dirty="0"/>
              <a:t>Support with managing long-term conditions, disabilities, or illnesses: how the PCNs within the ICS compare</a:t>
            </a:r>
            <a:endParaRPr lang="en-GB" sz="2800" dirty="0">
              <a:highlight>
                <a:srgbClr val="F1BE48"/>
              </a:highlight>
            </a:endParaRPr>
          </a:p>
        </p:txBody>
      </p:sp>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794237433"/>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33761386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5afae9274509b8c1"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2522085575"/>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2D7954B0-B15C-4FE3-459E-AB58F7005C0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08149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(7,309)</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666114598"/>
              </p:ext>
            </p:extLst>
          </p:nvPr>
        </p:nvGraphicFramePr>
        <p:xfrm>
          <a:off x="545473" y="561722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(6,482); ICS 2021 (6,471); ICS 2020 (5,585)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1749548"/>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33244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75946133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(6,957); ICS 2021 (6,992); ICS 2020 (5,886)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75414239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1492165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5124407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600347077"/>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40239521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F2484CD-3C65-B910-3ABD-E98FC624B6D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650118948"/>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D50AC8C9-FE39-B826-1941-3D13523A38D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purl.org/dc/terms/"/>
    <ds:schemaRef ds:uri="http://purl.org/dc/elements/1.1/"/>
    <ds:schemaRef ds:uri="http://schemas.microsoft.com/office/2006/documentManagement/types"/>
    <ds:schemaRef ds:uri="http://purl.org/dc/dcmitype/"/>
    <ds:schemaRef ds:uri="http://schemas.microsoft.com/office/2006/metadata/properties"/>
    <ds:schemaRef ds:uri="http://www.w3.org/XML/1998/namespace"/>
    <ds:schemaRef ds:uri="http://schemas.microsoft.com/office/infopath/2007/PartnerControls"/>
    <ds:schemaRef ds:uri="fce9de61-abdc-4b30-97a0-6291e75662e2"/>
    <ds:schemaRef ds:uri="http://schemas.openxmlformats.org/package/2006/metadata/core-properties"/>
    <ds:schemaRef ds:uri="61dfb2a6-5cf0-400f-ad02-d2879b51ae2e"/>
  </ds:schemaRefs>
</ds:datastoreItem>
</file>

<file path=docProps/app.xml><?xml version="1.0" encoding="utf-8"?>
<Properties xmlns="http://schemas.openxmlformats.org/officeDocument/2006/extended-properties" xmlns:vt="http://schemas.openxmlformats.org/officeDocument/2006/docPropsVTypes">
  <Template/>
  <TotalTime>18155</TotalTime>
  <Words>11243</Words>
  <Application>Microsoft Office PowerPoint</Application>
  <PresentationFormat>Widescreen</PresentationFormat>
  <Paragraphs>2138</Paragraphs>
  <Slides>69</Slides>
  <Notes>67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69</vt:i4>
      </vt:variant>
    </vt:vector>
  </HeadingPairs>
  <TitlesOfParts>
    <vt:vector size="7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Ease of getting through to GP practice on the  phone: how the PCNs within the ICS compare</vt:lpstr>
      <vt:lpstr>Helpfulness of receptionists at GP practice</vt:lpstr>
      <vt:lpstr>Helpfulness of receptionists at GP Practice:  how the PCNs within the ICS compare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Ease of use of practice website: how the PCNs within the ICS compare</vt:lpstr>
      <vt:lpstr>Making an appointment</vt:lpstr>
      <vt:lpstr>Choice of appointment</vt:lpstr>
      <vt:lpstr>Choice of appointment: how the PCNs within the ICSs compare</vt:lpstr>
      <vt:lpstr>Choice of appointment: how the PCNs within the ICSs compare</vt:lpstr>
      <vt:lpstr>Satisfaction with appointment offered</vt:lpstr>
      <vt:lpstr>Satisfaction with appointment offered: how the PCNs within the ICS compare</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Overall experience of making an appointment: how the PCNs within the ICS compare</vt:lpstr>
      <vt:lpstr>Type of appointment</vt:lpstr>
      <vt:lpstr>Given a time for appointment</vt:lpstr>
      <vt:lpstr>Given a time for appointment: how the PCNs within the ICS compare</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Support with managing long-term conditions, disabilities, or illnesses: how the PCNs within the ICS compare</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Amun Rehsi</cp:lastModifiedBy>
  <cp:revision>702</cp:revision>
  <dcterms:created xsi:type="dcterms:W3CDTF">2020-01-09T15:19:38Z</dcterms:created>
  <dcterms:modified xsi:type="dcterms:W3CDTF">2022-10-07T10:14:59Z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