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9.xml" ContentType="application/vnd.openxmlformats-officedocument.drawingml.chart+xml"/>
  <Override PartName="/ppt/charts/style3.xml" ContentType="application/vnd.ms-office.chartstyle+xml"/>
  <Override PartName="/ppt/charts/colors3.xml" ContentType="application/vnd.ms-office.chartcolorstyle+xml"/>
  <Override PartName="/ppt/charts/chart20.xml" ContentType="application/vnd.openxmlformats-officedocument.drawingml.chart+xml"/>
  <Override PartName="/ppt/charts/chart21.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theme/themeOverride3.xml" ContentType="application/vnd.openxmlformats-officedocument.themeOverride+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style4.xml" ContentType="application/vnd.ms-office.chartstyle+xml"/>
  <Override PartName="/ppt/charts/colors4.xml" ContentType="application/vnd.ms-office.chartcolorstyle+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notesSlides/notesSlide21.xml" ContentType="application/vnd.openxmlformats-officedocument.presentationml.notesSlide+xml"/>
  <Override PartName="/ppt/charts/chart34.xml" ContentType="application/vnd.openxmlformats-officedocument.drawingml.chart+xml"/>
  <Override PartName="/ppt/charts/style5.xml" ContentType="application/vnd.ms-office.chartstyle+xml"/>
  <Override PartName="/ppt/charts/colors5.xml" ContentType="application/vnd.ms-office.chartcolorstyl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2.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theme/themeOverride4.xml" ContentType="application/vnd.openxmlformats-officedocument.themeOverride+xml"/>
  <Override PartName="/ppt/charts/chart45.xml" ContentType="application/vnd.openxmlformats-officedocument.drawingml.chart+xml"/>
  <Override PartName="/ppt/notesSlides/notesSlide23.xml" ContentType="application/vnd.openxmlformats-officedocument.presentationml.notesSlide+xml"/>
  <Override PartName="/ppt/charts/chart46.xml" ContentType="application/vnd.openxmlformats-officedocument.drawingml.chart+xml"/>
  <Override PartName="/ppt/charts/style6.xml" ContentType="application/vnd.ms-office.chartstyle+xml"/>
  <Override PartName="/ppt/charts/colors6.xml" ContentType="application/vnd.ms-office.chartcolorstyle+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4.xml" ContentType="application/vnd.openxmlformats-officedocument.presentationml.notesSlide+xml"/>
  <Override PartName="/ppt/charts/chart50.xml" ContentType="application/vnd.openxmlformats-officedocument.drawingml.chart+xml"/>
  <Override PartName="/ppt/charts/style7.xml" ContentType="application/vnd.ms-office.chartstyle+xml"/>
  <Override PartName="/ppt/charts/colors7.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5.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theme/themeOverride5.xml" ContentType="application/vnd.openxmlformats-officedocument.themeOverride+xml"/>
  <Override PartName="/ppt/charts/chart61.xml" ContentType="application/vnd.openxmlformats-officedocument.drawingml.chart+xml"/>
  <Override PartName="/ppt/notesSlides/notesSlide26.xml" ContentType="application/vnd.openxmlformats-officedocument.presentationml.notesSlide+xml"/>
  <Override PartName="/ppt/charts/chart62.xml" ContentType="application/vnd.openxmlformats-officedocument.drawingml.chart+xml"/>
  <Override PartName="/ppt/charts/style8.xml" ContentType="application/vnd.ms-office.chartstyle+xml"/>
  <Override PartName="/ppt/charts/colors8.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7.xml" ContentType="application/vnd.openxmlformats-officedocument.presentationml.notesSlide+xml"/>
  <Override PartName="/ppt/charts/chart66.xml" ContentType="application/vnd.openxmlformats-officedocument.drawingml.chart+xml"/>
  <Override PartName="/ppt/charts/style9.xml" ContentType="application/vnd.ms-office.chartstyle+xml"/>
  <Override PartName="/ppt/charts/colors9.xml" ContentType="application/vnd.ms-office.chartcolorstyl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notesSlides/notesSlide28.xml" ContentType="application/vnd.openxmlformats-officedocument.presentationml.notesSlide+xml"/>
  <Override PartName="/ppt/charts/chart7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notesSlides/notesSlide29.xml" ContentType="application/vnd.openxmlformats-officedocument.presentationml.notesSlide+xml"/>
  <Override PartName="/ppt/charts/chart7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6.xml" ContentType="application/vnd.openxmlformats-officedocument.themeOverride+xml"/>
  <Override PartName="/ppt/charts/chart83.xml" ContentType="application/vnd.openxmlformats-officedocument.drawingml.chart+xml"/>
  <Override PartName="/ppt/notesSlides/notesSlide31.xml" ContentType="application/vnd.openxmlformats-officedocument.presentationml.notesSlide+xml"/>
  <Override PartName="/ppt/charts/chart84.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32.xml" ContentType="application/vnd.openxmlformats-officedocument.presentationml.notesSlide+xml"/>
  <Override PartName="/ppt/charts/chart88.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33.xml" ContentType="application/vnd.openxmlformats-officedocument.presentationml.notesSlide+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theme/themeOverride7.xml" ContentType="application/vnd.openxmlformats-officedocument.themeOverride+xml"/>
  <Override PartName="/ppt/charts/chart99.xml" ContentType="application/vnd.openxmlformats-officedocument.drawingml.chart+xml"/>
  <Override PartName="/ppt/notesSlides/notesSlide34.xml" ContentType="application/vnd.openxmlformats-officedocument.presentationml.notesSlide+xml"/>
  <Override PartName="/ppt/charts/chart100.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5.xml" ContentType="application/vnd.openxmlformats-officedocument.presentationml.notesSlide+xml"/>
  <Override PartName="/ppt/charts/chart10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6.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8.xml" ContentType="application/vnd.openxmlformats-officedocument.themeOverride+xml"/>
  <Override PartName="/ppt/charts/chart115.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8.xml" ContentType="application/vnd.openxmlformats-officedocument.presentationml.notesSlide+xml"/>
  <Override PartName="/ppt/charts/chart120.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theme/themeOverride10.xml" ContentType="application/vnd.openxmlformats-officedocument.themeOverride+xml"/>
  <Override PartName="/ppt/charts/chart131.xml" ContentType="application/vnd.openxmlformats-officedocument.drawingml.chart+xml"/>
  <Override PartName="/ppt/notesSlides/notesSlide41.xml" ContentType="application/vnd.openxmlformats-officedocument.presentationml.notesSlide+xml"/>
  <Override PartName="/ppt/charts/chart132.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42.xml" ContentType="application/vnd.openxmlformats-officedocument.presentationml.notesSlide+xml"/>
  <Override PartName="/ppt/charts/chart136.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notesSlides/notesSlide43.xml" ContentType="application/vnd.openxmlformats-officedocument.presentationml.notesSlide+xml"/>
  <Override PartName="/ppt/charts/chart14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141.xml" ContentType="application/vnd.openxmlformats-officedocument.drawingml.chart+xml"/>
  <Override PartName="/ppt/charts/chart142.xml" ContentType="application/vnd.openxmlformats-officedocument.drawingml.chart+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theme/themeOverride11.xml" ContentType="application/vnd.openxmlformats-officedocument.themeOverride+xml"/>
  <Override PartName="/ppt/charts/chart150.xml" ContentType="application/vnd.openxmlformats-officedocument.drawingml.chart+xml"/>
  <Override PartName="/ppt/theme/themeOverride12.xml" ContentType="application/vnd.openxmlformats-officedocument.themeOverride+xml"/>
  <Override PartName="/ppt/notesSlides/notesSlide46.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13.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14.xml" ContentType="application/vnd.openxmlformats-officedocument.themeOverride+xml"/>
  <Override PartName="/ppt/notesSlides/notesSlide47.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15.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16.xml" ContentType="application/vnd.openxmlformats-officedocument.themeOverride+xml"/>
  <Override PartName="/ppt/notesSlides/notesSlide48.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theme/themeOverride17.xml" ContentType="application/vnd.openxmlformats-officedocument.themeOverride+xml"/>
  <Override PartName="/ppt/charts/chart173.xml" ContentType="application/vnd.openxmlformats-officedocument.drawingml.chart+xml"/>
  <Override PartName="/ppt/charts/chart174.xml" ContentType="application/vnd.openxmlformats-officedocument.drawingml.chart+xml"/>
  <Override PartName="/ppt/theme/themeOverride18.xml" ContentType="application/vnd.openxmlformats-officedocument.themeOverride+xml"/>
  <Override PartName="/ppt/notesSlides/notesSlide49.xml" ContentType="application/vnd.openxmlformats-officedocument.presentationml.notesSlide+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theme/themeOverride19.xml" ContentType="application/vnd.openxmlformats-officedocument.themeOverride+xml"/>
  <Override PartName="/ppt/charts/chart181.xml" ContentType="application/vnd.openxmlformats-officedocument.drawingml.chart+xml"/>
  <Override PartName="/ppt/charts/chart182.xml" ContentType="application/vnd.openxmlformats-officedocument.drawingml.chart+xml"/>
  <Override PartName="/ppt/theme/themeOverride20.xml" ContentType="application/vnd.openxmlformats-officedocument.themeOverride+xml"/>
  <Override PartName="/ppt/notesSlides/notesSlide50.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theme/themeOverride21.xml" ContentType="application/vnd.openxmlformats-officedocument.themeOverride+xml"/>
  <Override PartName="/ppt/charts/chart189.xml" ContentType="application/vnd.openxmlformats-officedocument.drawingml.chart+xml"/>
  <Override PartName="/ppt/charts/chart190.xml" ContentType="application/vnd.openxmlformats-officedocument.drawingml.chart+xml"/>
  <Override PartName="/ppt/theme/themeOverride22.xml" ContentType="application/vnd.openxmlformats-officedocument.themeOverride+xml"/>
  <Override PartName="/ppt/notesSlides/notesSlide51.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theme/themeOverride23.xml" ContentType="application/vnd.openxmlformats-officedocument.themeOverride+xml"/>
  <Override PartName="/ppt/charts/chart197.xml" ContentType="application/vnd.openxmlformats-officedocument.drawingml.chart+xml"/>
  <Override PartName="/ppt/charts/chart198.xml" ContentType="application/vnd.openxmlformats-officedocument.drawingml.chart+xml"/>
  <Override PartName="/ppt/theme/themeOverride24.xml" ContentType="application/vnd.openxmlformats-officedocument.themeOverr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55.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notesSlides/notesSlide56.xml" ContentType="application/vnd.openxmlformats-officedocument.presentationml.notesSlide+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rts/chart217.xml" ContentType="application/vnd.openxmlformats-officedocument.drawingml.chart+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theme/themeOverride25.xml" ContentType="application/vnd.openxmlformats-officedocument.themeOverride+xml"/>
  <Override PartName="/ppt/charts/chart222.xml" ContentType="application/vnd.openxmlformats-officedocument.drawingml.chart+xml"/>
  <Override PartName="/ppt/theme/themeOverride26.xml" ContentType="application/vnd.openxmlformats-officedocument.themeOverr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rts/chart223.xml" ContentType="application/vnd.openxmlformats-officedocument.drawingml.chart+xml"/>
  <Override PartName="/ppt/charts/chart224.xml" ContentType="application/vnd.openxmlformats-officedocument.drawingml.chart+xml"/>
  <Override PartName="/ppt/charts/chart225.xml" ContentType="application/vnd.openxmlformats-officedocument.drawingml.chart+xml"/>
  <Override PartName="/ppt/charts/chart226.xml" ContentType="application/vnd.openxmlformats-officedocument.drawingml.chart+xml"/>
  <Override PartName="/ppt/theme/themeOverride27.xml" ContentType="application/vnd.openxmlformats-officedocument.themeOverride+xml"/>
  <Override PartName="/ppt/charts/chart227.xml" ContentType="application/vnd.openxmlformats-officedocument.drawingml.chart+xml"/>
  <Override PartName="/ppt/charts/chart228.xml" ContentType="application/vnd.openxmlformats-officedocument.drawingml.chart+xml"/>
  <Override PartName="/ppt/charts/chart229.xml" ContentType="application/vnd.openxmlformats-officedocument.drawingml.chart+xml"/>
  <Override PartName="/ppt/charts/chart230.xml" ContentType="application/vnd.openxmlformats-officedocument.drawingml.chart+xml"/>
  <Override PartName="/ppt/theme/themeOverride28.xml" ContentType="application/vnd.openxmlformats-officedocument.themeOverride+xml"/>
  <Override PartName="/ppt/notesSlides/notesSlide61.xml" ContentType="application/vnd.openxmlformats-officedocument.presentationml.notesSlide+xml"/>
  <Override PartName="/ppt/charts/chart23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32.xml" ContentType="application/vnd.openxmlformats-officedocument.drawingml.chart+xml"/>
  <Override PartName="/ppt/charts/chart233.xml" ContentType="application/vnd.openxmlformats-officedocument.drawingml.chart+xml"/>
  <Override PartName="/ppt/charts/chart234.xml" ContentType="application/vnd.openxmlformats-officedocument.drawingml.chart+xml"/>
  <Override PartName="/ppt/notesSlides/notesSlide62.xml" ContentType="application/vnd.openxmlformats-officedocument.presentationml.notesSlide+xml"/>
  <Override PartName="/ppt/charts/chart235.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6.xml" ContentType="application/vnd.openxmlformats-officedocument.drawingml.chart+xml"/>
  <Override PartName="/ppt/charts/chart237.xml" ContentType="application/vnd.openxmlformats-officedocument.drawingml.chart+xml"/>
  <Override PartName="/ppt/charts/chart238.xml" ContentType="application/vnd.openxmlformats-officedocument.drawingml.chart+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239.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0.xml" ContentType="application/vnd.openxmlformats-officedocument.drawingml.chart+xml"/>
  <Override PartName="/ppt/charts/chart241.xml" ContentType="application/vnd.openxmlformats-officedocument.drawingml.chart+xml"/>
  <Override PartName="/ppt/notesSlides/notesSlide65.xml" ContentType="application/vnd.openxmlformats-officedocument.presentationml.notesSlide+xml"/>
  <Override PartName="/ppt/charts/chart242.xml" ContentType="application/vnd.openxmlformats-officedocument.drawingml.chart+xml"/>
  <Override PartName="/ppt/charts/chart243.xml" ContentType="application/vnd.openxmlformats-officedocument.drawingml.chart+xml"/>
  <Override PartName="/ppt/charts/chart244.xml" ContentType="application/vnd.openxmlformats-officedocument.drawingml.chart+xml"/>
  <Override PartName="/ppt/charts/chart245.xml" ContentType="application/vnd.openxmlformats-officedocument.drawingml.chart+xml"/>
  <Override PartName="/ppt/charts/chart246.xml" ContentType="application/vnd.openxmlformats-officedocument.drawingml.chart+xml"/>
  <Override PartName="/ppt/charts/chart247.xml" ContentType="application/vnd.openxmlformats-officedocument.drawingml.chart+xml"/>
  <Override PartName="/ppt/charts/chart248.xml" ContentType="application/vnd.openxmlformats-officedocument.drawingml.chart+xml"/>
  <Override PartName="/ppt/theme/themeOverride29.xml" ContentType="application/vnd.openxmlformats-officedocument.themeOverride+xml"/>
  <Override PartName="/ppt/charts/chart249.xml" ContentType="application/vnd.openxmlformats-officedocument.drawingml.chart+xml"/>
  <Override PartName="/ppt/theme/themeOverride30.xml" ContentType="application/vnd.openxmlformats-officedocument.themeOverride+xml"/>
  <Override PartName="/ppt/notesSlides/notesSlide66.xml" ContentType="application/vnd.openxmlformats-officedocument.presentationml.notesSlide+xml"/>
  <Override PartName="/ppt/charts/chart250.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1.xml" ContentType="application/vnd.openxmlformats-officedocument.drawingml.chart+xml"/>
  <Override PartName="/ppt/charts/chart252.xml" ContentType="application/vnd.openxmlformats-officedocument.drawingml.chart+xml"/>
  <Override PartName="/ppt/charts/chart253.xml" ContentType="application/vnd.openxmlformats-officedocument.drawingml.chart+xml"/>
  <Override PartName="/ppt/notesSlides/notesSlide67.xml" ContentType="application/vnd.openxmlformats-officedocument.presentationml.notesSlide+xml"/>
  <Override PartName="/ppt/charts/chart254.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55.xml" ContentType="application/vnd.openxmlformats-officedocument.drawingml.chart+xml"/>
  <Override PartName="/ppt/charts/chart256.xml" ContentType="application/vnd.openxmlformats-officedocument.drawingml.chart+xml"/>
  <Override PartName="/ppt/charts/chart257.xml" ContentType="application/vnd.openxmlformats-officedocument.drawingml.chart+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charts/chart258.xml" ContentType="application/vnd.openxmlformats-officedocument.drawingml.chart+xml"/>
  <Override PartName="/ppt/charts/chart259.xml" ContentType="application/vnd.openxmlformats-officedocument.drawingml.chart+xml"/>
  <Override PartName="/ppt/charts/chart260.xml" ContentType="application/vnd.openxmlformats-officedocument.drawingml.chart+xml"/>
  <Override PartName="/ppt/charts/chart261.xml" ContentType="application/vnd.openxmlformats-officedocument.drawingml.chart+xml"/>
  <Override PartName="/ppt/charts/chart262.xml" ContentType="application/vnd.openxmlformats-officedocument.drawingml.chart+xml"/>
  <Override PartName="/ppt/theme/themeOverride31.xml" ContentType="application/vnd.openxmlformats-officedocument.themeOverride+xml"/>
  <Override PartName="/ppt/charts/chart263.xml" ContentType="application/vnd.openxmlformats-officedocument.drawingml.chart+xml"/>
  <Override PartName="/ppt/theme/themeOverride32.xml" ContentType="application/vnd.openxmlformats-officedocument.themeOverr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9"/>
  </p:notesMasterIdLst>
  <p:handoutMasterIdLst>
    <p:handoutMasterId r:id="rId8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632" r:id="rId19"/>
    <p:sldId id="1572" r:id="rId20"/>
    <p:sldId id="1651" r:id="rId21"/>
    <p:sldId id="1650" r:id="rId22"/>
    <p:sldId id="1646" r:id="rId23"/>
    <p:sldId id="1647" r:id="rId24"/>
    <p:sldId id="1681" r:id="rId25"/>
    <p:sldId id="1648" r:id="rId26"/>
    <p:sldId id="1649" r:id="rId27"/>
    <p:sldId id="1682" r:id="rId28"/>
    <p:sldId id="1731" r:id="rId29"/>
    <p:sldId id="1732" r:id="rId30"/>
    <p:sldId id="1733" r:id="rId31"/>
    <p:sldId id="1770" r:id="rId32"/>
    <p:sldId id="1771" r:id="rId33"/>
    <p:sldId id="1737" r:id="rId34"/>
    <p:sldId id="1738" r:id="rId35"/>
    <p:sldId id="1739" r:id="rId36"/>
    <p:sldId id="1740" r:id="rId37"/>
    <p:sldId id="1741" r:id="rId38"/>
    <p:sldId id="1742" r:id="rId39"/>
    <p:sldId id="1743" r:id="rId40"/>
    <p:sldId id="1744" r:id="rId41"/>
    <p:sldId id="1745" r:id="rId42"/>
    <p:sldId id="1645" r:id="rId43"/>
    <p:sldId id="1756" r:id="rId44"/>
    <p:sldId id="1757" r:id="rId45"/>
    <p:sldId id="1758" r:id="rId46"/>
    <p:sldId id="1773" r:id="rId47"/>
    <p:sldId id="1580" r:id="rId48"/>
    <p:sldId id="1718" r:id="rId49"/>
    <p:sldId id="1719" r:id="rId50"/>
    <p:sldId id="1720" r:id="rId51"/>
    <p:sldId id="1766" r:id="rId52"/>
    <p:sldId id="1767" r:id="rId53"/>
    <p:sldId id="1768" r:id="rId54"/>
    <p:sldId id="1769" r:id="rId55"/>
    <p:sldId id="1550" r:id="rId56"/>
    <p:sldId id="1725" r:id="rId57"/>
    <p:sldId id="1680" r:id="rId58"/>
    <p:sldId id="1710" r:id="rId59"/>
    <p:sldId id="1707" r:id="rId60"/>
    <p:sldId id="1671" r:id="rId61"/>
    <p:sldId id="1762" r:id="rId62"/>
    <p:sldId id="1665" r:id="rId63"/>
    <p:sldId id="1666" r:id="rId64"/>
    <p:sldId id="1667" r:id="rId65"/>
    <p:sldId id="1699" r:id="rId66"/>
    <p:sldId id="1748" r:id="rId67"/>
    <p:sldId id="1772" r:id="rId68"/>
    <p:sldId id="1763" r:id="rId69"/>
    <p:sldId id="1750" r:id="rId70"/>
    <p:sldId id="1751" r:id="rId71"/>
    <p:sldId id="1752" r:id="rId72"/>
    <p:sldId id="1764" r:id="rId73"/>
    <p:sldId id="1675" r:id="rId74"/>
    <p:sldId id="1712" r:id="rId75"/>
    <p:sldId id="1569" r:id="rId76"/>
    <p:sldId id="1713" r:id="rId77"/>
    <p:sldId id="1714" r:id="rId78"/>
  </p:sldIdLst>
  <p:sldSz cx="12192000" cy="6858000"/>
  <p:notesSz cx="6858000" cy="9144000"/>
  <p:custDataLst>
    <p:tags r:id="rId8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viewProps" Target="viewProp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handoutMaster" Target="handoutMasters/handoutMaster1.xml"/><Relationship Id="rId85"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presProps" Target="presProps.xml"/><Relationship Id="rId88"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tags" Target="tags/tag1.xml"/><Relationship Id="rId86"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microsoft.com/office/2006/relationships/vbaProject" Target="vbaProject.bin"/><Relationship Id="rId61" Type="http://schemas.openxmlformats.org/officeDocument/2006/relationships/slide" Target="slides/slide57.xml"/><Relationship Id="rId8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3.xml"/><Relationship Id="rId1" Type="http://schemas.microsoft.com/office/2011/relationships/chartStyle" Target="style3.xml"/></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themeOverride" Target="../theme/themeOverride3.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9.xlsx"/><Relationship Id="rId2" Type="http://schemas.microsoft.com/office/2011/relationships/chartColorStyle" Target="colors4.xml"/><Relationship Id="rId1" Type="http://schemas.microsoft.com/office/2011/relationships/chartStyle" Target="style4.xml"/></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5.xml"/><Relationship Id="rId1" Type="http://schemas.microsoft.com/office/2011/relationships/chartStyle" Target="style5.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themeOverride" Target="../theme/themeOverride4.xml"/></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6.xml"/><Relationship Id="rId1" Type="http://schemas.microsoft.com/office/2011/relationships/chartStyle" Target="style6.xml"/></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7.xml"/><Relationship Id="rId1" Type="http://schemas.microsoft.com/office/2011/relationships/chartStyle" Target="style7.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themeOverride" Target="../theme/themeOverride5.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8.xml"/><Relationship Id="rId1" Type="http://schemas.microsoft.com/office/2011/relationships/chartStyle" Target="style8.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9.xml"/><Relationship Id="rId1" Type="http://schemas.microsoft.com/office/2011/relationships/chartStyle" Target="style9.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10.xml"/><Relationship Id="rId1" Type="http://schemas.microsoft.com/office/2011/relationships/chartStyle" Target="style10.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11.xml"/><Relationship Id="rId1" Type="http://schemas.microsoft.com/office/2011/relationships/chartStyle" Target="style11.xml"/></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6.xml"/></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12.xml"/><Relationship Id="rId1" Type="http://schemas.microsoft.com/office/2011/relationships/chartStyle" Target="style12.xml"/></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3.xml"/><Relationship Id="rId1" Type="http://schemas.microsoft.com/office/2011/relationships/chartStyle" Target="style13.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2" Type="http://schemas.openxmlformats.org/officeDocument/2006/relationships/package" Target="../embeddings/Microsoft_Excel_Worksheet97.xlsx"/><Relationship Id="rId1" Type="http://schemas.openxmlformats.org/officeDocument/2006/relationships/themeOverride" Target="../theme/themeOverride7.xml"/></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14.xml"/><Relationship Id="rId1" Type="http://schemas.microsoft.com/office/2011/relationships/chartStyle" Target="style14.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5.xml"/><Relationship Id="rId1" Type="http://schemas.microsoft.com/office/2011/relationships/chartStyle" Target="style15.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8.xml"/></Relationships>
</file>

<file path=ppt/charts/_rels/chart115.xml.rels><?xml version="1.0" encoding="UTF-8" standalone="yes"?>
<Relationships xmlns="http://schemas.openxmlformats.org/package/2006/relationships"><Relationship Id="rId2" Type="http://schemas.openxmlformats.org/officeDocument/2006/relationships/package" Target="../embeddings/Microsoft_Excel_Worksheet114.xlsx"/><Relationship Id="rId1" Type="http://schemas.openxmlformats.org/officeDocument/2006/relationships/themeOverride" Target="../theme/themeOverride9.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6.xml"/><Relationship Id="rId1" Type="http://schemas.microsoft.com/office/2011/relationships/chartStyle" Target="style16.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17.xml"/><Relationship Id="rId1" Type="http://schemas.microsoft.com/office/2011/relationships/chartStyle" Target="style17.xml"/></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2" Type="http://schemas.openxmlformats.org/officeDocument/2006/relationships/package" Target="../embeddings/Microsoft_Excel_Worksheet129.xlsx"/><Relationship Id="rId1" Type="http://schemas.openxmlformats.org/officeDocument/2006/relationships/themeOverride" Target="../theme/themeOverride10.xml"/></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18.xml"/><Relationship Id="rId1" Type="http://schemas.microsoft.com/office/2011/relationships/chartStyle" Target="style18.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19.xml"/><Relationship Id="rId1" Type="http://schemas.microsoft.com/office/2011/relationships/chartStyle" Target="style19.xml"/></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20.xml"/><Relationship Id="rId1" Type="http://schemas.microsoft.com/office/2011/relationships/chartStyle" Target="style20.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2" Type="http://schemas.openxmlformats.org/officeDocument/2006/relationships/package" Target="../embeddings/Microsoft_Excel_Worksheet148.xlsx"/><Relationship Id="rId1" Type="http://schemas.openxmlformats.org/officeDocument/2006/relationships/themeOverride" Target="../theme/themeOverride11.xml"/></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12.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13.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14.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15.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16.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2" Type="http://schemas.openxmlformats.org/officeDocument/2006/relationships/package" Target="../embeddings/Microsoft_Excel_Worksheet171.xlsx"/><Relationship Id="rId1" Type="http://schemas.openxmlformats.org/officeDocument/2006/relationships/themeOverride" Target="../theme/themeOverride17.xml"/></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2" Type="http://schemas.openxmlformats.org/officeDocument/2006/relationships/package" Target="../embeddings/Microsoft_Excel_Worksheet173.xlsx"/><Relationship Id="rId1" Type="http://schemas.openxmlformats.org/officeDocument/2006/relationships/themeOverride" Target="../theme/themeOverride18.xml"/></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2" Type="http://schemas.openxmlformats.org/officeDocument/2006/relationships/package" Target="../embeddings/Microsoft_Excel_Worksheet179.xlsx"/><Relationship Id="rId1" Type="http://schemas.openxmlformats.org/officeDocument/2006/relationships/themeOverride" Target="../theme/themeOverride19.xml"/></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2" Type="http://schemas.openxmlformats.org/officeDocument/2006/relationships/package" Target="../embeddings/Microsoft_Excel_Worksheet181.xlsx"/><Relationship Id="rId1" Type="http://schemas.openxmlformats.org/officeDocument/2006/relationships/themeOverride" Target="../theme/themeOverride20.xml"/></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2" Type="http://schemas.openxmlformats.org/officeDocument/2006/relationships/package" Target="../embeddings/Microsoft_Excel_Worksheet187.xlsx"/><Relationship Id="rId1" Type="http://schemas.openxmlformats.org/officeDocument/2006/relationships/themeOverride" Target="../theme/themeOverride21.xml"/></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2.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2" Type="http://schemas.openxmlformats.org/officeDocument/2006/relationships/package" Target="../embeddings/Microsoft_Excel_Worksheet195.xlsx"/><Relationship Id="rId1" Type="http://schemas.openxmlformats.org/officeDocument/2006/relationships/themeOverride" Target="../theme/themeOverride23.xml"/></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4.xml"/></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2" Type="http://schemas.openxmlformats.org/officeDocument/2006/relationships/package" Target="../embeddings/Microsoft_Excel_Worksheet220.xlsx"/><Relationship Id="rId1" Type="http://schemas.openxmlformats.org/officeDocument/2006/relationships/themeOverride" Target="../theme/themeOverride25.xml"/></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26.xml"/></Relationships>
</file>

<file path=ppt/charts/_rels/chart223.xml.rels><?xml version="1.0" encoding="UTF-8" standalone="yes"?>
<Relationships xmlns="http://schemas.openxmlformats.org/package/2006/relationships"><Relationship Id="rId1" Type="http://schemas.openxmlformats.org/officeDocument/2006/relationships/package" Target="../embeddings/Microsoft_Excel_Worksheet222.xlsx"/></Relationships>
</file>

<file path=ppt/charts/_rels/chart224.xml.rels><?xml version="1.0" encoding="UTF-8" standalone="yes"?>
<Relationships xmlns="http://schemas.openxmlformats.org/package/2006/relationships"><Relationship Id="rId1" Type="http://schemas.openxmlformats.org/officeDocument/2006/relationships/package" Target="../embeddings/Microsoft_Excel_Worksheet223.xlsx"/></Relationships>
</file>

<file path=ppt/charts/_rels/chart225.xml.rels><?xml version="1.0" encoding="UTF-8" standalone="yes"?>
<Relationships xmlns="http://schemas.openxmlformats.org/package/2006/relationships"><Relationship Id="rId1" Type="http://schemas.openxmlformats.org/officeDocument/2006/relationships/package" Target="../embeddings/Microsoft_Excel_Worksheet224.xlsx"/></Relationships>
</file>

<file path=ppt/charts/_rels/chart226.xml.rels><?xml version="1.0" encoding="UTF-8" standalone="yes"?>
<Relationships xmlns="http://schemas.openxmlformats.org/package/2006/relationships"><Relationship Id="rId2" Type="http://schemas.openxmlformats.org/officeDocument/2006/relationships/package" Target="../embeddings/Microsoft_Excel_Worksheet225.xlsx"/><Relationship Id="rId1" Type="http://schemas.openxmlformats.org/officeDocument/2006/relationships/themeOverride" Target="../theme/themeOverride27.xml"/></Relationships>
</file>

<file path=ppt/charts/_rels/chart227.xml.rels><?xml version="1.0" encoding="UTF-8" standalone="yes"?>
<Relationships xmlns="http://schemas.openxmlformats.org/package/2006/relationships"><Relationship Id="rId1" Type="http://schemas.openxmlformats.org/officeDocument/2006/relationships/package" Target="../embeddings/Microsoft_Excel_Worksheet226.xlsx"/></Relationships>
</file>

<file path=ppt/charts/_rels/chart228.xml.rels><?xml version="1.0" encoding="UTF-8" standalone="yes"?>
<Relationships xmlns="http://schemas.openxmlformats.org/package/2006/relationships"><Relationship Id="rId1" Type="http://schemas.openxmlformats.org/officeDocument/2006/relationships/package" Target="../embeddings/Microsoft_Excel_Worksheet227.xlsx"/></Relationships>
</file>

<file path=ppt/charts/_rels/chart229.xml.rels><?xml version="1.0" encoding="UTF-8" standalone="yes"?>
<Relationships xmlns="http://schemas.openxmlformats.org/package/2006/relationships"><Relationship Id="rId1" Type="http://schemas.openxmlformats.org/officeDocument/2006/relationships/package" Target="../embeddings/Microsoft_Excel_Worksheet228.xlsx"/></Relationships>
</file>

<file path=ppt/charts/_rels/chart230.xml.rels><?xml version="1.0" encoding="UTF-8" standalone="yes"?>
<Relationships xmlns="http://schemas.openxmlformats.org/package/2006/relationships"><Relationship Id="rId2" Type="http://schemas.openxmlformats.org/officeDocument/2006/relationships/package" Target="../embeddings/Microsoft_Excel_Worksheet229.xlsx"/><Relationship Id="rId1" Type="http://schemas.openxmlformats.org/officeDocument/2006/relationships/themeOverride" Target="../theme/themeOverride28.xml"/></Relationships>
</file>

<file path=ppt/charts/_rels/chart231.xml.rels><?xml version="1.0" encoding="UTF-8" standalone="yes"?>
<Relationships xmlns="http://schemas.openxmlformats.org/package/2006/relationships"><Relationship Id="rId3" Type="http://schemas.openxmlformats.org/officeDocument/2006/relationships/package" Target="../embeddings/Microsoft_Excel_Worksheet230.xlsx"/><Relationship Id="rId2" Type="http://schemas.microsoft.com/office/2011/relationships/chartColorStyle" Target="colors21.xml"/><Relationship Id="rId1" Type="http://schemas.microsoft.com/office/2011/relationships/chartStyle" Target="style21.xml"/></Relationships>
</file>

<file path=ppt/charts/_rels/chart232.xml.rels><?xml version="1.0" encoding="UTF-8" standalone="yes"?>
<Relationships xmlns="http://schemas.openxmlformats.org/package/2006/relationships"><Relationship Id="rId1" Type="http://schemas.openxmlformats.org/officeDocument/2006/relationships/package" Target="../embeddings/Microsoft_Excel_Worksheet231.xlsx"/></Relationships>
</file>

<file path=ppt/charts/_rels/chart233.xml.rels><?xml version="1.0" encoding="UTF-8" standalone="yes"?>
<Relationships xmlns="http://schemas.openxmlformats.org/package/2006/relationships"><Relationship Id="rId1" Type="http://schemas.openxmlformats.org/officeDocument/2006/relationships/package" Target="../embeddings/Microsoft_Excel_Worksheet232.xlsx"/></Relationships>
</file>

<file path=ppt/charts/_rels/chart234.xml.rels><?xml version="1.0" encoding="UTF-8" standalone="yes"?>
<Relationships xmlns="http://schemas.openxmlformats.org/package/2006/relationships"><Relationship Id="rId1" Type="http://schemas.openxmlformats.org/officeDocument/2006/relationships/package" Target="../embeddings/Microsoft_Excel_Worksheet233.xlsx"/></Relationships>
</file>

<file path=ppt/charts/_rels/chart235.xml.rels><?xml version="1.0" encoding="UTF-8" standalone="yes"?>
<Relationships xmlns="http://schemas.openxmlformats.org/package/2006/relationships"><Relationship Id="rId3" Type="http://schemas.openxmlformats.org/officeDocument/2006/relationships/package" Target="../embeddings/Microsoft_Excel_Worksheet234.xlsx"/><Relationship Id="rId2" Type="http://schemas.microsoft.com/office/2011/relationships/chartColorStyle" Target="colors22.xml"/><Relationship Id="rId1" Type="http://schemas.microsoft.com/office/2011/relationships/chartStyle" Target="style22.xml"/></Relationships>
</file>

<file path=ppt/charts/_rels/chart236.xml.rels><?xml version="1.0" encoding="UTF-8" standalone="yes"?>
<Relationships xmlns="http://schemas.openxmlformats.org/package/2006/relationships"><Relationship Id="rId1" Type="http://schemas.openxmlformats.org/officeDocument/2006/relationships/package" Target="../embeddings/Microsoft_Excel_Worksheet235.xlsx"/></Relationships>
</file>

<file path=ppt/charts/_rels/chart237.xml.rels><?xml version="1.0" encoding="UTF-8" standalone="yes"?>
<Relationships xmlns="http://schemas.openxmlformats.org/package/2006/relationships"><Relationship Id="rId1" Type="http://schemas.openxmlformats.org/officeDocument/2006/relationships/package" Target="../embeddings/Microsoft_Excel_Worksheet236.xlsx"/></Relationships>
</file>

<file path=ppt/charts/_rels/chart238.xml.rels><?xml version="1.0" encoding="UTF-8" standalone="yes"?>
<Relationships xmlns="http://schemas.openxmlformats.org/package/2006/relationships"><Relationship Id="rId1" Type="http://schemas.openxmlformats.org/officeDocument/2006/relationships/package" Target="../embeddings/Microsoft_Excel_Worksheet237.xlsx"/></Relationships>
</file>

<file path=ppt/charts/_rels/chart239.xml.rels><?xml version="1.0" encoding="UTF-8" standalone="yes"?>
<Relationships xmlns="http://schemas.openxmlformats.org/package/2006/relationships"><Relationship Id="rId3" Type="http://schemas.openxmlformats.org/officeDocument/2006/relationships/package" Target="../embeddings/Microsoft_Excel_Worksheet238.xlsx"/><Relationship Id="rId2" Type="http://schemas.microsoft.com/office/2011/relationships/chartColorStyle" Target="colors23.xml"/><Relationship Id="rId1" Type="http://schemas.microsoft.com/office/2011/relationships/chartStyle" Target="style23.xml"/></Relationships>
</file>

<file path=ppt/charts/_rels/chart240.xml.rels><?xml version="1.0" encoding="UTF-8" standalone="yes"?>
<Relationships xmlns="http://schemas.openxmlformats.org/package/2006/relationships"><Relationship Id="rId1" Type="http://schemas.openxmlformats.org/officeDocument/2006/relationships/package" Target="../embeddings/Microsoft_Excel_Worksheet239.xlsx"/></Relationships>
</file>

<file path=ppt/charts/_rels/chart241.xml.rels><?xml version="1.0" encoding="UTF-8" standalone="yes"?>
<Relationships xmlns="http://schemas.openxmlformats.org/package/2006/relationships"><Relationship Id="rId1" Type="http://schemas.openxmlformats.org/officeDocument/2006/relationships/package" Target="../embeddings/Microsoft_Excel_Worksheet240.xlsx"/></Relationships>
</file>

<file path=ppt/charts/_rels/chart242.xml.rels><?xml version="1.0" encoding="UTF-8" standalone="yes"?>
<Relationships xmlns="http://schemas.openxmlformats.org/package/2006/relationships"><Relationship Id="rId1" Type="http://schemas.openxmlformats.org/officeDocument/2006/relationships/package" Target="../embeddings/Microsoft_Excel_Worksheet241.xlsx"/></Relationships>
</file>

<file path=ppt/charts/_rels/chart243.xml.rels><?xml version="1.0" encoding="UTF-8" standalone="yes"?>
<Relationships xmlns="http://schemas.openxmlformats.org/package/2006/relationships"><Relationship Id="rId1" Type="http://schemas.openxmlformats.org/officeDocument/2006/relationships/package" Target="../embeddings/Microsoft_Excel_Worksheet242.xlsx"/></Relationships>
</file>

<file path=ppt/charts/_rels/chart244.xml.rels><?xml version="1.0" encoding="UTF-8" standalone="yes"?>
<Relationships xmlns="http://schemas.openxmlformats.org/package/2006/relationships"><Relationship Id="rId1" Type="http://schemas.openxmlformats.org/officeDocument/2006/relationships/package" Target="../embeddings/Microsoft_Excel_Worksheet243.xlsx"/></Relationships>
</file>

<file path=ppt/charts/_rels/chart245.xml.rels><?xml version="1.0" encoding="UTF-8" standalone="yes"?>
<Relationships xmlns="http://schemas.openxmlformats.org/package/2006/relationships"><Relationship Id="rId1" Type="http://schemas.openxmlformats.org/officeDocument/2006/relationships/package" Target="../embeddings/Microsoft_Excel_Worksheet244.xlsx"/></Relationships>
</file>

<file path=ppt/charts/_rels/chart246.xml.rels><?xml version="1.0" encoding="UTF-8" standalone="yes"?>
<Relationships xmlns="http://schemas.openxmlformats.org/package/2006/relationships"><Relationship Id="rId1" Type="http://schemas.openxmlformats.org/officeDocument/2006/relationships/package" Target="../embeddings/Microsoft_Excel_Worksheet245.xlsx"/></Relationships>
</file>

<file path=ppt/charts/_rels/chart247.xml.rels><?xml version="1.0" encoding="UTF-8" standalone="yes"?>
<Relationships xmlns="http://schemas.openxmlformats.org/package/2006/relationships"><Relationship Id="rId1" Type="http://schemas.openxmlformats.org/officeDocument/2006/relationships/package" Target="../embeddings/Microsoft_Excel_Worksheet246.xlsx"/></Relationships>
</file>

<file path=ppt/charts/_rels/chart248.xml.rels><?xml version="1.0" encoding="UTF-8" standalone="yes"?>
<Relationships xmlns="http://schemas.openxmlformats.org/package/2006/relationships"><Relationship Id="rId2" Type="http://schemas.openxmlformats.org/officeDocument/2006/relationships/package" Target="../embeddings/Microsoft_Excel_Worksheet247.xlsx"/><Relationship Id="rId1" Type="http://schemas.openxmlformats.org/officeDocument/2006/relationships/themeOverride" Target="../theme/themeOverride29.xml"/></Relationships>
</file>

<file path=ppt/charts/_rels/chart249.xml.rels><?xml version="1.0" encoding="UTF-8" standalone="yes"?>
<Relationships xmlns="http://schemas.openxmlformats.org/package/2006/relationships"><Relationship Id="rId2" Type="http://schemas.openxmlformats.org/officeDocument/2006/relationships/package" Target="../embeddings/Microsoft_Excel_Worksheet248.xlsx"/><Relationship Id="rId1" Type="http://schemas.openxmlformats.org/officeDocument/2006/relationships/themeOverride" Target="../theme/themeOverride30.xml"/></Relationships>
</file>

<file path=ppt/charts/_rels/chart250.xml.rels><?xml version="1.0" encoding="UTF-8" standalone="yes"?>
<Relationships xmlns="http://schemas.openxmlformats.org/package/2006/relationships"><Relationship Id="rId3" Type="http://schemas.openxmlformats.org/officeDocument/2006/relationships/package" Target="../embeddings/Microsoft_Excel_Worksheet249.xlsx"/><Relationship Id="rId2" Type="http://schemas.microsoft.com/office/2011/relationships/chartColorStyle" Target="colors24.xml"/><Relationship Id="rId1" Type="http://schemas.microsoft.com/office/2011/relationships/chartStyle" Target="style24.xml"/></Relationships>
</file>

<file path=ppt/charts/_rels/chart251.xml.rels><?xml version="1.0" encoding="UTF-8" standalone="yes"?>
<Relationships xmlns="http://schemas.openxmlformats.org/package/2006/relationships"><Relationship Id="rId1" Type="http://schemas.openxmlformats.org/officeDocument/2006/relationships/package" Target="../embeddings/Microsoft_Excel_Worksheet250.xlsx"/></Relationships>
</file>

<file path=ppt/charts/_rels/chart252.xml.rels><?xml version="1.0" encoding="UTF-8" standalone="yes"?>
<Relationships xmlns="http://schemas.openxmlformats.org/package/2006/relationships"><Relationship Id="rId1" Type="http://schemas.openxmlformats.org/officeDocument/2006/relationships/package" Target="../embeddings/Microsoft_Excel_Worksheet251.xlsx"/></Relationships>
</file>

<file path=ppt/charts/_rels/chart253.xml.rels><?xml version="1.0" encoding="UTF-8" standalone="yes"?>
<Relationships xmlns="http://schemas.openxmlformats.org/package/2006/relationships"><Relationship Id="rId1" Type="http://schemas.openxmlformats.org/officeDocument/2006/relationships/package" Target="../embeddings/Microsoft_Excel_Worksheet252.xlsx"/></Relationships>
</file>

<file path=ppt/charts/_rels/chart254.xml.rels><?xml version="1.0" encoding="UTF-8" standalone="yes"?>
<Relationships xmlns="http://schemas.openxmlformats.org/package/2006/relationships"><Relationship Id="rId3" Type="http://schemas.openxmlformats.org/officeDocument/2006/relationships/package" Target="../embeddings/Microsoft_Excel_Worksheet253.xlsx"/><Relationship Id="rId2" Type="http://schemas.microsoft.com/office/2011/relationships/chartColorStyle" Target="colors25.xml"/><Relationship Id="rId1" Type="http://schemas.microsoft.com/office/2011/relationships/chartStyle" Target="style25.xml"/></Relationships>
</file>

<file path=ppt/charts/_rels/chart255.xml.rels><?xml version="1.0" encoding="UTF-8" standalone="yes"?>
<Relationships xmlns="http://schemas.openxmlformats.org/package/2006/relationships"><Relationship Id="rId1" Type="http://schemas.openxmlformats.org/officeDocument/2006/relationships/package" Target="../embeddings/Microsoft_Excel_Worksheet254.xlsx"/></Relationships>
</file>

<file path=ppt/charts/_rels/chart256.xml.rels><?xml version="1.0" encoding="UTF-8" standalone="yes"?>
<Relationships xmlns="http://schemas.openxmlformats.org/package/2006/relationships"><Relationship Id="rId1" Type="http://schemas.openxmlformats.org/officeDocument/2006/relationships/package" Target="../embeddings/Microsoft_Excel_Worksheet255.xlsx"/></Relationships>
</file>

<file path=ppt/charts/_rels/chart257.xml.rels><?xml version="1.0" encoding="UTF-8" standalone="yes"?>
<Relationships xmlns="http://schemas.openxmlformats.org/package/2006/relationships"><Relationship Id="rId1" Type="http://schemas.openxmlformats.org/officeDocument/2006/relationships/package" Target="../embeddings/Microsoft_Excel_Worksheet256.xlsx"/></Relationships>
</file>

<file path=ppt/charts/_rels/chart258.xml.rels><?xml version="1.0" encoding="UTF-8" standalone="yes"?>
<Relationships xmlns="http://schemas.openxmlformats.org/package/2006/relationships"><Relationship Id="rId1" Type="http://schemas.openxmlformats.org/officeDocument/2006/relationships/package" Target="../embeddings/Microsoft_Excel_Worksheet257.xlsx"/></Relationships>
</file>

<file path=ppt/charts/_rels/chart259.xml.rels><?xml version="1.0" encoding="UTF-8" standalone="yes"?>
<Relationships xmlns="http://schemas.openxmlformats.org/package/2006/relationships"><Relationship Id="rId1" Type="http://schemas.openxmlformats.org/officeDocument/2006/relationships/package" Target="../embeddings/Microsoft_Excel_Worksheet258.xlsx"/></Relationships>
</file>

<file path=ppt/charts/_rels/chart260.xml.rels><?xml version="1.0" encoding="UTF-8" standalone="yes"?>
<Relationships xmlns="http://schemas.openxmlformats.org/package/2006/relationships"><Relationship Id="rId1" Type="http://schemas.openxmlformats.org/officeDocument/2006/relationships/package" Target="../embeddings/Microsoft_Excel_Worksheet259.xlsx"/></Relationships>
</file>

<file path=ppt/charts/_rels/chart261.xml.rels><?xml version="1.0" encoding="UTF-8" standalone="yes"?>
<Relationships xmlns="http://schemas.openxmlformats.org/package/2006/relationships"><Relationship Id="rId1" Type="http://schemas.openxmlformats.org/officeDocument/2006/relationships/package" Target="../embeddings/Microsoft_Excel_Worksheet260.xlsx"/></Relationships>
</file>

<file path=ppt/charts/_rels/chart262.xml.rels><?xml version="1.0" encoding="UTF-8" standalone="yes"?>
<Relationships xmlns="http://schemas.openxmlformats.org/package/2006/relationships"><Relationship Id="rId2" Type="http://schemas.openxmlformats.org/officeDocument/2006/relationships/package" Target="../embeddings/Microsoft_Excel_Worksheet261.xlsx"/><Relationship Id="rId1" Type="http://schemas.openxmlformats.org/officeDocument/2006/relationships/themeOverride" Target="../theme/themeOverride31.xml"/></Relationships>
</file>

<file path=ppt/charts/_rels/chart263.xml.rels><?xml version="1.0" encoding="UTF-8" standalone="yes"?>
<Relationships xmlns="http://schemas.openxmlformats.org/package/2006/relationships"><Relationship Id="rId2" Type="http://schemas.openxmlformats.org/officeDocument/2006/relationships/package" Target="../embeddings/Microsoft_Excel_Worksheet26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3.6853637616053286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7964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30</c:v>
                </c:pt>
                <c:pt idx="2">
                  <c:v>12</c:v>
                </c:pt>
                <c:pt idx="3">
                  <c:v>6</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0.59</c:v>
                </c:pt>
                <c:pt idx="1">
                  <c:v>0.63</c:v>
                </c:pt>
                <c:pt idx="2">
                  <c:v>0.64</c:v>
                </c:pt>
                <c:pt idx="3">
                  <c:v>0.67</c:v>
                </c:pt>
                <c:pt idx="4">
                  <c:v>0.67</c:v>
                </c:pt>
                <c:pt idx="5">
                  <c:v>0.69</c:v>
                </c:pt>
                <c:pt idx="6">
                  <c:v>0.69</c:v>
                </c:pt>
                <c:pt idx="7">
                  <c:v>0.69</c:v>
                </c:pt>
                <c:pt idx="8">
                  <c:v>0.7</c:v>
                </c:pt>
                <c:pt idx="9">
                  <c:v>0.7</c:v>
                </c:pt>
                <c:pt idx="10">
                  <c:v>0.72</c:v>
                </c:pt>
                <c:pt idx="11">
                  <c:v>0.72</c:v>
                </c:pt>
                <c:pt idx="12">
                  <c:v>0.72</c:v>
                </c:pt>
                <c:pt idx="13">
                  <c:v>0.73</c:v>
                </c:pt>
                <c:pt idx="14">
                  <c:v>0.73</c:v>
                </c:pt>
                <c:pt idx="15">
                  <c:v>0.75</c:v>
                </c:pt>
                <c:pt idx="16">
                  <c:v>0.75</c:v>
                </c:pt>
                <c:pt idx="17">
                  <c:v>0.75</c:v>
                </c:pt>
                <c:pt idx="18">
                  <c:v>0.75</c:v>
                </c:pt>
                <c:pt idx="19">
                  <c:v>0.75</c:v>
                </c:pt>
                <c:pt idx="20">
                  <c:v>0.75</c:v>
                </c:pt>
                <c:pt idx="21">
                  <c:v>0.76</c:v>
                </c:pt>
                <c:pt idx="22">
                  <c:v>0.76</c:v>
                </c:pt>
                <c:pt idx="23">
                  <c:v>0.76</c:v>
                </c:pt>
                <c:pt idx="24">
                  <c:v>0.76</c:v>
                </c:pt>
                <c:pt idx="25">
                  <c:v>0.77</c:v>
                </c:pt>
                <c:pt idx="26">
                  <c:v>0.77</c:v>
                </c:pt>
                <c:pt idx="27">
                  <c:v>0.77</c:v>
                </c:pt>
                <c:pt idx="28">
                  <c:v>0.77</c:v>
                </c:pt>
                <c:pt idx="29">
                  <c:v>0.78</c:v>
                </c:pt>
                <c:pt idx="30">
                  <c:v>0.78</c:v>
                </c:pt>
                <c:pt idx="31">
                  <c:v>0.78</c:v>
                </c:pt>
                <c:pt idx="32">
                  <c:v>0.78</c:v>
                </c:pt>
                <c:pt idx="33">
                  <c:v>0.78</c:v>
                </c:pt>
                <c:pt idx="34">
                  <c:v>0.78</c:v>
                </c:pt>
                <c:pt idx="35">
                  <c:v>0.78</c:v>
                </c:pt>
                <c:pt idx="36">
                  <c:v>0.79</c:v>
                </c:pt>
                <c:pt idx="37">
                  <c:v>0.79</c:v>
                </c:pt>
                <c:pt idx="38">
                  <c:v>0.79</c:v>
                </c:pt>
                <c:pt idx="39">
                  <c:v>0.79</c:v>
                </c:pt>
                <c:pt idx="40">
                  <c:v>0.79</c:v>
                </c:pt>
                <c:pt idx="41">
                  <c:v>0.79</c:v>
                </c:pt>
                <c:pt idx="42">
                  <c:v>0.8</c:v>
                </c:pt>
                <c:pt idx="43">
                  <c:v>0.8</c:v>
                </c:pt>
                <c:pt idx="44">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pt idx="13">
                  <c:v>0.77</c:v>
                </c:pt>
                <c:pt idx="14">
                  <c:v>0.77</c:v>
                </c:pt>
                <c:pt idx="15">
                  <c:v>0.77</c:v>
                </c:pt>
                <c:pt idx="16">
                  <c:v>0.77</c:v>
                </c:pt>
                <c:pt idx="17">
                  <c:v>0.77</c:v>
                </c:pt>
                <c:pt idx="18">
                  <c:v>0.77</c:v>
                </c:pt>
                <c:pt idx="19">
                  <c:v>0.77</c:v>
                </c:pt>
                <c:pt idx="20">
                  <c:v>0.77</c:v>
                </c:pt>
                <c:pt idx="21">
                  <c:v>0.77</c:v>
                </c:pt>
                <c:pt idx="22">
                  <c:v>0.77</c:v>
                </c:pt>
                <c:pt idx="23">
                  <c:v>0.77</c:v>
                </c:pt>
                <c:pt idx="24">
                  <c:v>0.77</c:v>
                </c:pt>
                <c:pt idx="25">
                  <c:v>0.77</c:v>
                </c:pt>
                <c:pt idx="26">
                  <c:v>0.77</c:v>
                </c:pt>
                <c:pt idx="27">
                  <c:v>0.77</c:v>
                </c:pt>
                <c:pt idx="28">
                  <c:v>0.77</c:v>
                </c:pt>
                <c:pt idx="29">
                  <c:v>0.77</c:v>
                </c:pt>
                <c:pt idx="30">
                  <c:v>0.77</c:v>
                </c:pt>
                <c:pt idx="31">
                  <c:v>0.77</c:v>
                </c:pt>
                <c:pt idx="32">
                  <c:v>0.77</c:v>
                </c:pt>
                <c:pt idx="33">
                  <c:v>0.77</c:v>
                </c:pt>
                <c:pt idx="34">
                  <c:v>0.77</c:v>
                </c:pt>
                <c:pt idx="35">
                  <c:v>0.77</c:v>
                </c:pt>
                <c:pt idx="36">
                  <c:v>0.77</c:v>
                </c:pt>
                <c:pt idx="37">
                  <c:v>0.77</c:v>
                </c:pt>
                <c:pt idx="38">
                  <c:v>0.77</c:v>
                </c:pt>
                <c:pt idx="39">
                  <c:v>0.77</c:v>
                </c:pt>
                <c:pt idx="40">
                  <c:v>0.77</c:v>
                </c:pt>
                <c:pt idx="41">
                  <c:v>0.77</c:v>
                </c:pt>
                <c:pt idx="42">
                  <c:v>0.77</c:v>
                </c:pt>
                <c:pt idx="43">
                  <c:v>0.77</c:v>
                </c:pt>
                <c:pt idx="44">
                  <c:v>0.77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pt idx="44">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0.81</c:v>
                </c:pt>
                <c:pt idx="1">
                  <c:v>0.81</c:v>
                </c:pt>
                <c:pt idx="2">
                  <c:v>0.81</c:v>
                </c:pt>
                <c:pt idx="3">
                  <c:v>0.81</c:v>
                </c:pt>
                <c:pt idx="4">
                  <c:v>0.81</c:v>
                </c:pt>
                <c:pt idx="5">
                  <c:v>0.82</c:v>
                </c:pt>
                <c:pt idx="6">
                  <c:v>0.82</c:v>
                </c:pt>
                <c:pt idx="7">
                  <c:v>0.82</c:v>
                </c:pt>
                <c:pt idx="8">
                  <c:v>0.82</c:v>
                </c:pt>
                <c:pt idx="9">
                  <c:v>0.82</c:v>
                </c:pt>
                <c:pt idx="10">
                  <c:v>0.83</c:v>
                </c:pt>
                <c:pt idx="11">
                  <c:v>0.83</c:v>
                </c:pt>
                <c:pt idx="12">
                  <c:v>0.83</c:v>
                </c:pt>
                <c:pt idx="13">
                  <c:v>0.83</c:v>
                </c:pt>
                <c:pt idx="14">
                  <c:v>0.84</c:v>
                </c:pt>
                <c:pt idx="15">
                  <c:v>0.86</c:v>
                </c:pt>
                <c:pt idx="16">
                  <c:v>0.86</c:v>
                </c:pt>
                <c:pt idx="17">
                  <c:v>0.88</c:v>
                </c:pt>
                <c:pt idx="18">
                  <c:v>0.89</c:v>
                </c:pt>
                <c:pt idx="19">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pt idx="13">
                  <c:v>0.77</c:v>
                </c:pt>
                <c:pt idx="14">
                  <c:v>0.77</c:v>
                </c:pt>
                <c:pt idx="15">
                  <c:v>0.77</c:v>
                </c:pt>
                <c:pt idx="16">
                  <c:v>0.77</c:v>
                </c:pt>
                <c:pt idx="17">
                  <c:v>0.77</c:v>
                </c:pt>
                <c:pt idx="18">
                  <c:v>0.77</c:v>
                </c:pt>
                <c:pt idx="19">
                  <c:v>0.77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91-455A-904D-045A06BDD5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6F-439E-99B2-77526D3F08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DB-41DE-8862-DE5C6392D30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0.49</c:v>
                </c:pt>
                <c:pt idx="1">
                  <c:v>0.24</c:v>
                </c:pt>
                <c:pt idx="2">
                  <c:v>0.42</c:v>
                </c:pt>
                <c:pt idx="3">
                  <c:v>0.21</c:v>
                </c:pt>
                <c:pt idx="4">
                  <c:v>0.04</c:v>
                </c:pt>
                <c:pt idx="5">
                  <c:v>0.28000000000000003</c:v>
                </c:pt>
                <c:pt idx="6">
                  <c:v>0.09</c:v>
                </c:pt>
                <c:pt idx="7">
                  <c:v>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68</c:v>
                </c:pt>
                <c:pt idx="1">
                  <c:v>58</c:v>
                </c:pt>
                <c:pt idx="2">
                  <c:v>56</c:v>
                </c:pt>
                <c:pt idx="3">
                  <c:v>32</c:v>
                </c:pt>
                <c:pt idx="4">
                  <c:v>12</c:v>
                </c:pt>
                <c:pt idx="5">
                  <c:v>39</c:v>
                </c:pt>
                <c:pt idx="6">
                  <c:v>18</c:v>
                </c:pt>
                <c:pt idx="7">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31</c:v>
                </c:pt>
                <c:pt idx="1">
                  <c:v>5</c:v>
                </c:pt>
                <c:pt idx="2">
                  <c:v>24</c:v>
                </c:pt>
                <c:pt idx="3">
                  <c:v>11</c:v>
                </c:pt>
                <c:pt idx="4">
                  <c:v>1</c:v>
                </c:pt>
                <c:pt idx="5">
                  <c:v>15</c:v>
                </c:pt>
                <c:pt idx="6">
                  <c:v>3</c:v>
                </c:pt>
                <c:pt idx="7">
                  <c:v>10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53</c:v>
                </c:pt>
                <c:pt idx="1">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35</c:v>
                </c:pt>
                <c:pt idx="1">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33</c:v>
                </c:pt>
                <c:pt idx="2">
                  <c:v>13</c:v>
                </c:pt>
                <c:pt idx="3">
                  <c:v>19</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0.18</c:v>
                </c:pt>
                <c:pt idx="1">
                  <c:v>0.39</c:v>
                </c:pt>
                <c:pt idx="2">
                  <c:v>0.39</c:v>
                </c:pt>
                <c:pt idx="3">
                  <c:v>0.4</c:v>
                </c:pt>
                <c:pt idx="4">
                  <c:v>0.41</c:v>
                </c:pt>
                <c:pt idx="5">
                  <c:v>0.42</c:v>
                </c:pt>
                <c:pt idx="6">
                  <c:v>0.43</c:v>
                </c:pt>
                <c:pt idx="7">
                  <c:v>0.45</c:v>
                </c:pt>
                <c:pt idx="8">
                  <c:v>0.46</c:v>
                </c:pt>
                <c:pt idx="9">
                  <c:v>0.46</c:v>
                </c:pt>
                <c:pt idx="10">
                  <c:v>0.46</c:v>
                </c:pt>
                <c:pt idx="11">
                  <c:v>0.48</c:v>
                </c:pt>
                <c:pt idx="12">
                  <c:v>0.48</c:v>
                </c:pt>
                <c:pt idx="13">
                  <c:v>0.48</c:v>
                </c:pt>
                <c:pt idx="14">
                  <c:v>0.5</c:v>
                </c:pt>
                <c:pt idx="15">
                  <c:v>0.51</c:v>
                </c:pt>
                <c:pt idx="16">
                  <c:v>0.51</c:v>
                </c:pt>
                <c:pt idx="17">
                  <c:v>0.52</c:v>
                </c:pt>
                <c:pt idx="18">
                  <c:v>0.52</c:v>
                </c:pt>
                <c:pt idx="19">
                  <c:v>0.52</c:v>
                </c:pt>
                <c:pt idx="20">
                  <c:v>0.53</c:v>
                </c:pt>
                <c:pt idx="21">
                  <c:v>0.53</c:v>
                </c:pt>
                <c:pt idx="22">
                  <c:v>0.54</c:v>
                </c:pt>
                <c:pt idx="23">
                  <c:v>0.54</c:v>
                </c:pt>
                <c:pt idx="24">
                  <c:v>0.54</c:v>
                </c:pt>
                <c:pt idx="25">
                  <c:v>0.54</c:v>
                </c:pt>
                <c:pt idx="26">
                  <c:v>0.54</c:v>
                </c:pt>
                <c:pt idx="27">
                  <c:v>0.55000000000000004</c:v>
                </c:pt>
                <c:pt idx="28">
                  <c:v>0.55000000000000004</c:v>
                </c:pt>
                <c:pt idx="29">
                  <c:v>0.56000000000000005</c:v>
                </c:pt>
                <c:pt idx="30">
                  <c:v>0.56000000000000005</c:v>
                </c:pt>
                <c:pt idx="31">
                  <c:v>0.56999999999999995</c:v>
                </c:pt>
                <c:pt idx="32">
                  <c:v>0.56999999999999995</c:v>
                </c:pt>
                <c:pt idx="33">
                  <c:v>0.56999999999999995</c:v>
                </c:pt>
                <c:pt idx="34">
                  <c:v>0.57999999999999996</c:v>
                </c:pt>
                <c:pt idx="35">
                  <c:v>0.57999999999999996</c:v>
                </c:pt>
                <c:pt idx="36">
                  <c:v>0.59</c:v>
                </c:pt>
                <c:pt idx="37">
                  <c:v>0.6</c:v>
                </c:pt>
                <c:pt idx="38">
                  <c:v>0.6</c:v>
                </c:pt>
                <c:pt idx="39">
                  <c:v>0.61</c:v>
                </c:pt>
                <c:pt idx="40">
                  <c:v>0.62</c:v>
                </c:pt>
                <c:pt idx="41">
                  <c:v>0.62</c:v>
                </c:pt>
                <c:pt idx="42">
                  <c:v>0.62</c:v>
                </c:pt>
                <c:pt idx="43">
                  <c:v>0.63</c:v>
                </c:pt>
                <c:pt idx="44">
                  <c:v>0.63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pt idx="35">
                  <c:v>0.56999999999999995</c:v>
                </c:pt>
                <c:pt idx="36">
                  <c:v>0.56999999999999995</c:v>
                </c:pt>
                <c:pt idx="37">
                  <c:v>0.56999999999999995</c:v>
                </c:pt>
                <c:pt idx="38">
                  <c:v>0.56999999999999995</c:v>
                </c:pt>
                <c:pt idx="39">
                  <c:v>0.56999999999999995</c:v>
                </c:pt>
                <c:pt idx="40">
                  <c:v>0.56999999999999995</c:v>
                </c:pt>
                <c:pt idx="41">
                  <c:v>0.56999999999999995</c:v>
                </c:pt>
                <c:pt idx="42">
                  <c:v>0.56999999999999995</c:v>
                </c:pt>
                <c:pt idx="43">
                  <c:v>0.56999999999999995</c:v>
                </c:pt>
                <c:pt idx="44">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0.63</c:v>
                </c:pt>
                <c:pt idx="1">
                  <c:v>0.64</c:v>
                </c:pt>
                <c:pt idx="2">
                  <c:v>0.64</c:v>
                </c:pt>
                <c:pt idx="3">
                  <c:v>0.65</c:v>
                </c:pt>
                <c:pt idx="4">
                  <c:v>0.65</c:v>
                </c:pt>
                <c:pt idx="5">
                  <c:v>0.65</c:v>
                </c:pt>
                <c:pt idx="6">
                  <c:v>0.66</c:v>
                </c:pt>
                <c:pt idx="7">
                  <c:v>0.66</c:v>
                </c:pt>
                <c:pt idx="8">
                  <c:v>0.66</c:v>
                </c:pt>
                <c:pt idx="9">
                  <c:v>0.67</c:v>
                </c:pt>
                <c:pt idx="10">
                  <c:v>0.68</c:v>
                </c:pt>
                <c:pt idx="11">
                  <c:v>0.68</c:v>
                </c:pt>
                <c:pt idx="12">
                  <c:v>0.7</c:v>
                </c:pt>
                <c:pt idx="13">
                  <c:v>0.74</c:v>
                </c:pt>
                <c:pt idx="14">
                  <c:v>0.74</c:v>
                </c:pt>
                <c:pt idx="15">
                  <c:v>0.74</c:v>
                </c:pt>
                <c:pt idx="16">
                  <c:v>0.77</c:v>
                </c:pt>
                <c:pt idx="17">
                  <c:v>0.78</c:v>
                </c:pt>
                <c:pt idx="18">
                  <c:v>0.86</c:v>
                </c:pt>
                <c:pt idx="19">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8D2-4732-A1D3-FBE03BE6542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49</c:v>
                </c:pt>
                <c:pt idx="1">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27</c:v>
                </c:pt>
                <c:pt idx="1">
                  <c:v>28</c:v>
                </c:pt>
                <c:pt idx="2">
                  <c:v>14</c:v>
                </c:pt>
                <c:pt idx="3">
                  <c:v>17</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0.24</c:v>
                </c:pt>
                <c:pt idx="1">
                  <c:v>0.32</c:v>
                </c:pt>
                <c:pt idx="2">
                  <c:v>0.34</c:v>
                </c:pt>
                <c:pt idx="3">
                  <c:v>0.36</c:v>
                </c:pt>
                <c:pt idx="4">
                  <c:v>0.36</c:v>
                </c:pt>
                <c:pt idx="5">
                  <c:v>0.36</c:v>
                </c:pt>
                <c:pt idx="6">
                  <c:v>0.38</c:v>
                </c:pt>
                <c:pt idx="7">
                  <c:v>0.39</c:v>
                </c:pt>
                <c:pt idx="8">
                  <c:v>0.39</c:v>
                </c:pt>
                <c:pt idx="9">
                  <c:v>0.4</c:v>
                </c:pt>
                <c:pt idx="10">
                  <c:v>0.42</c:v>
                </c:pt>
                <c:pt idx="11">
                  <c:v>0.42</c:v>
                </c:pt>
                <c:pt idx="12">
                  <c:v>0.43</c:v>
                </c:pt>
                <c:pt idx="13">
                  <c:v>0.44</c:v>
                </c:pt>
                <c:pt idx="14">
                  <c:v>0.45</c:v>
                </c:pt>
                <c:pt idx="15">
                  <c:v>0.45</c:v>
                </c:pt>
                <c:pt idx="16">
                  <c:v>0.47</c:v>
                </c:pt>
                <c:pt idx="17">
                  <c:v>0.47</c:v>
                </c:pt>
                <c:pt idx="18">
                  <c:v>0.48</c:v>
                </c:pt>
                <c:pt idx="19">
                  <c:v>0.48</c:v>
                </c:pt>
                <c:pt idx="20">
                  <c:v>0.48</c:v>
                </c:pt>
                <c:pt idx="21">
                  <c:v>0.49</c:v>
                </c:pt>
                <c:pt idx="22">
                  <c:v>0.49</c:v>
                </c:pt>
                <c:pt idx="23">
                  <c:v>0.5</c:v>
                </c:pt>
                <c:pt idx="24">
                  <c:v>0.51</c:v>
                </c:pt>
                <c:pt idx="25">
                  <c:v>0.51</c:v>
                </c:pt>
                <c:pt idx="26">
                  <c:v>0.52</c:v>
                </c:pt>
                <c:pt idx="27">
                  <c:v>0.52</c:v>
                </c:pt>
                <c:pt idx="28">
                  <c:v>0.54</c:v>
                </c:pt>
                <c:pt idx="29">
                  <c:v>0.54</c:v>
                </c:pt>
                <c:pt idx="30">
                  <c:v>0.54</c:v>
                </c:pt>
                <c:pt idx="31">
                  <c:v>0.55000000000000004</c:v>
                </c:pt>
                <c:pt idx="32">
                  <c:v>0.55000000000000004</c:v>
                </c:pt>
                <c:pt idx="33">
                  <c:v>0.56000000000000005</c:v>
                </c:pt>
                <c:pt idx="34">
                  <c:v>0.56000000000000005</c:v>
                </c:pt>
                <c:pt idx="35">
                  <c:v>0.56000000000000005</c:v>
                </c:pt>
                <c:pt idx="36">
                  <c:v>0.56000000000000005</c:v>
                </c:pt>
                <c:pt idx="37">
                  <c:v>0.56000000000000005</c:v>
                </c:pt>
                <c:pt idx="38">
                  <c:v>0.56000000000000005</c:v>
                </c:pt>
                <c:pt idx="39">
                  <c:v>0.56999999999999995</c:v>
                </c:pt>
                <c:pt idx="40">
                  <c:v>0.56999999999999995</c:v>
                </c:pt>
                <c:pt idx="41">
                  <c:v>0.57999999999999996</c:v>
                </c:pt>
                <c:pt idx="42">
                  <c:v>0.57999999999999996</c:v>
                </c:pt>
                <c:pt idx="43">
                  <c:v>0.57999999999999996</c:v>
                </c:pt>
                <c:pt idx="44">
                  <c:v>0.59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pt idx="42">
                  <c:v>0.54</c:v>
                </c:pt>
                <c:pt idx="43">
                  <c:v>0.54</c:v>
                </c:pt>
                <c:pt idx="44">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0.59</c:v>
                </c:pt>
                <c:pt idx="1">
                  <c:v>0.6</c:v>
                </c:pt>
                <c:pt idx="2">
                  <c:v>0.6</c:v>
                </c:pt>
                <c:pt idx="3">
                  <c:v>0.61</c:v>
                </c:pt>
                <c:pt idx="4">
                  <c:v>0.62</c:v>
                </c:pt>
                <c:pt idx="5">
                  <c:v>0.62</c:v>
                </c:pt>
                <c:pt idx="6">
                  <c:v>0.62</c:v>
                </c:pt>
                <c:pt idx="7">
                  <c:v>0.63</c:v>
                </c:pt>
                <c:pt idx="8">
                  <c:v>0.64</c:v>
                </c:pt>
                <c:pt idx="9">
                  <c:v>0.64</c:v>
                </c:pt>
                <c:pt idx="10">
                  <c:v>0.64</c:v>
                </c:pt>
                <c:pt idx="11">
                  <c:v>0.65</c:v>
                </c:pt>
                <c:pt idx="12">
                  <c:v>0.65</c:v>
                </c:pt>
                <c:pt idx="13">
                  <c:v>0.66</c:v>
                </c:pt>
                <c:pt idx="14">
                  <c:v>0.68</c:v>
                </c:pt>
                <c:pt idx="15">
                  <c:v>0.69</c:v>
                </c:pt>
                <c:pt idx="16">
                  <c:v>0.7</c:v>
                </c:pt>
                <c:pt idx="17">
                  <c:v>0.71</c:v>
                </c:pt>
                <c:pt idx="18">
                  <c:v>0.73</c:v>
                </c:pt>
                <c:pt idx="19">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668-4836-A775-18D3BC4E3478}"/>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46</c:v>
                </c:pt>
                <c:pt idx="1">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26</c:v>
                </c:pt>
                <c:pt idx="2">
                  <c:v>15</c:v>
                </c:pt>
                <c:pt idx="3">
                  <c:v>16</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0.28999999999999998</c:v>
                </c:pt>
                <c:pt idx="1">
                  <c:v>0.36</c:v>
                </c:pt>
                <c:pt idx="2">
                  <c:v>0.37</c:v>
                </c:pt>
                <c:pt idx="3">
                  <c:v>0.4</c:v>
                </c:pt>
                <c:pt idx="4">
                  <c:v>0.41</c:v>
                </c:pt>
                <c:pt idx="5">
                  <c:v>0.42</c:v>
                </c:pt>
                <c:pt idx="6">
                  <c:v>0.42</c:v>
                </c:pt>
                <c:pt idx="7">
                  <c:v>0.42</c:v>
                </c:pt>
                <c:pt idx="8">
                  <c:v>0.42</c:v>
                </c:pt>
                <c:pt idx="9">
                  <c:v>0.43</c:v>
                </c:pt>
                <c:pt idx="10">
                  <c:v>0.43</c:v>
                </c:pt>
                <c:pt idx="11">
                  <c:v>0.44</c:v>
                </c:pt>
                <c:pt idx="12">
                  <c:v>0.44</c:v>
                </c:pt>
                <c:pt idx="13">
                  <c:v>0.44</c:v>
                </c:pt>
                <c:pt idx="14">
                  <c:v>0.45</c:v>
                </c:pt>
                <c:pt idx="15">
                  <c:v>0.46</c:v>
                </c:pt>
                <c:pt idx="16">
                  <c:v>0.46</c:v>
                </c:pt>
                <c:pt idx="17">
                  <c:v>0.46</c:v>
                </c:pt>
                <c:pt idx="18">
                  <c:v>0.46</c:v>
                </c:pt>
                <c:pt idx="19">
                  <c:v>0.46</c:v>
                </c:pt>
                <c:pt idx="20">
                  <c:v>0.48</c:v>
                </c:pt>
                <c:pt idx="21">
                  <c:v>0.48</c:v>
                </c:pt>
                <c:pt idx="22">
                  <c:v>0.48</c:v>
                </c:pt>
                <c:pt idx="23">
                  <c:v>0.49</c:v>
                </c:pt>
                <c:pt idx="24">
                  <c:v>0.49</c:v>
                </c:pt>
                <c:pt idx="25">
                  <c:v>0.5</c:v>
                </c:pt>
                <c:pt idx="26">
                  <c:v>0.5</c:v>
                </c:pt>
                <c:pt idx="27">
                  <c:v>0.5</c:v>
                </c:pt>
                <c:pt idx="28">
                  <c:v>0.5</c:v>
                </c:pt>
                <c:pt idx="29">
                  <c:v>0.51</c:v>
                </c:pt>
                <c:pt idx="30">
                  <c:v>0.51</c:v>
                </c:pt>
                <c:pt idx="31">
                  <c:v>0.51</c:v>
                </c:pt>
                <c:pt idx="32">
                  <c:v>0.52</c:v>
                </c:pt>
                <c:pt idx="33">
                  <c:v>0.52</c:v>
                </c:pt>
                <c:pt idx="34">
                  <c:v>0.52</c:v>
                </c:pt>
                <c:pt idx="35">
                  <c:v>0.52</c:v>
                </c:pt>
                <c:pt idx="36">
                  <c:v>0.53</c:v>
                </c:pt>
                <c:pt idx="37">
                  <c:v>0.53</c:v>
                </c:pt>
                <c:pt idx="38">
                  <c:v>0.54</c:v>
                </c:pt>
                <c:pt idx="39">
                  <c:v>0.54</c:v>
                </c:pt>
                <c:pt idx="40">
                  <c:v>0.54</c:v>
                </c:pt>
                <c:pt idx="41">
                  <c:v>0.54</c:v>
                </c:pt>
                <c:pt idx="42">
                  <c:v>0.54</c:v>
                </c:pt>
                <c:pt idx="43">
                  <c:v>0.56000000000000005</c:v>
                </c:pt>
                <c:pt idx="44">
                  <c:v>0.56000000000000005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pt idx="33">
                  <c:v>0.52</c:v>
                </c:pt>
                <c:pt idx="34">
                  <c:v>0.52</c:v>
                </c:pt>
                <c:pt idx="35">
                  <c:v>0.52</c:v>
                </c:pt>
                <c:pt idx="36">
                  <c:v>0.52</c:v>
                </c:pt>
                <c:pt idx="37">
                  <c:v>0.52</c:v>
                </c:pt>
                <c:pt idx="38">
                  <c:v>0.52</c:v>
                </c:pt>
                <c:pt idx="39">
                  <c:v>0.52</c:v>
                </c:pt>
                <c:pt idx="40">
                  <c:v>0.52</c:v>
                </c:pt>
                <c:pt idx="41">
                  <c:v>0.52</c:v>
                </c:pt>
                <c:pt idx="42">
                  <c:v>0.52</c:v>
                </c:pt>
                <c:pt idx="43">
                  <c:v>0.52</c:v>
                </c:pt>
                <c:pt idx="44">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pt idx="43">
                  <c:v>0.49</c:v>
                </c:pt>
                <c:pt idx="44">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0.56999999999999995</c:v>
                </c:pt>
                <c:pt idx="1">
                  <c:v>0.56999999999999995</c:v>
                </c:pt>
                <c:pt idx="2">
                  <c:v>0.56999999999999995</c:v>
                </c:pt>
                <c:pt idx="3">
                  <c:v>0.57999999999999996</c:v>
                </c:pt>
                <c:pt idx="4">
                  <c:v>0.59</c:v>
                </c:pt>
                <c:pt idx="5">
                  <c:v>0.59</c:v>
                </c:pt>
                <c:pt idx="6">
                  <c:v>0.59</c:v>
                </c:pt>
                <c:pt idx="7">
                  <c:v>0.59</c:v>
                </c:pt>
                <c:pt idx="8">
                  <c:v>0.6</c:v>
                </c:pt>
                <c:pt idx="9">
                  <c:v>0.6</c:v>
                </c:pt>
                <c:pt idx="10">
                  <c:v>0.6</c:v>
                </c:pt>
                <c:pt idx="11">
                  <c:v>0.6</c:v>
                </c:pt>
                <c:pt idx="12">
                  <c:v>0.6</c:v>
                </c:pt>
                <c:pt idx="13">
                  <c:v>0.61</c:v>
                </c:pt>
                <c:pt idx="14">
                  <c:v>0.62</c:v>
                </c:pt>
                <c:pt idx="15">
                  <c:v>0.63</c:v>
                </c:pt>
                <c:pt idx="16">
                  <c:v>0.64</c:v>
                </c:pt>
                <c:pt idx="17">
                  <c:v>0.64</c:v>
                </c:pt>
                <c:pt idx="18">
                  <c:v>0.77</c:v>
                </c:pt>
                <c:pt idx="19">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CF-4652-B4F6-DE6AC419FC8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c:v>
                </c:pt>
                <c:pt idx="1">
                  <c:v>0.13</c:v>
                </c:pt>
                <c:pt idx="2">
                  <c:v>0.16</c:v>
                </c:pt>
                <c:pt idx="3">
                  <c:v>7.0000000000000007E-2</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83</c:v>
                </c:pt>
                <c:pt idx="1">
                  <c:v>23</c:v>
                </c:pt>
                <c:pt idx="2">
                  <c:v>50</c:v>
                </c:pt>
                <c:pt idx="3">
                  <c:v>19</c:v>
                </c:pt>
                <c:pt idx="4">
                  <c:v>10</c:v>
                </c:pt>
                <c:pt idx="5">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28</c:v>
                </c:pt>
                <c:pt idx="1">
                  <c:v>6</c:v>
                </c:pt>
                <c:pt idx="2">
                  <c:v>1</c:v>
                </c:pt>
                <c:pt idx="3">
                  <c:v>2</c:v>
                </c:pt>
                <c:pt idx="4">
                  <c:v>1</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0.16</c:v>
                </c:pt>
                <c:pt idx="1">
                  <c:v>0.72</c:v>
                </c:pt>
                <c:pt idx="2">
                  <c:v>0.08</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42</c:v>
                </c:pt>
                <c:pt idx="1">
                  <c:v>85</c:v>
                </c:pt>
                <c:pt idx="2">
                  <c:v>33</c:v>
                </c:pt>
                <c:pt idx="3">
                  <c:v>8</c:v>
                </c:pt>
                <c:pt idx="4">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55</c:v>
                </c:pt>
                <c:pt idx="2">
                  <c:v>1</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5.4735284504958154E-2"/>
                  <c:y val="-0.1052167362800817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9.1225474174930227E-3"/>
                  <c:y val="-0.12140392647701738"/>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83</c:v>
                </c:pt>
                <c:pt idx="1">
                  <c:v>9</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0.62</c:v>
                </c:pt>
                <c:pt idx="1">
                  <c:v>0.66</c:v>
                </c:pt>
                <c:pt idx="2">
                  <c:v>0.66</c:v>
                </c:pt>
                <c:pt idx="3">
                  <c:v>0.7</c:v>
                </c:pt>
                <c:pt idx="4">
                  <c:v>0.72</c:v>
                </c:pt>
                <c:pt idx="5">
                  <c:v>0.74</c:v>
                </c:pt>
                <c:pt idx="6">
                  <c:v>0.75</c:v>
                </c:pt>
                <c:pt idx="7">
                  <c:v>0.76</c:v>
                </c:pt>
                <c:pt idx="8">
                  <c:v>0.76</c:v>
                </c:pt>
                <c:pt idx="9">
                  <c:v>0.76</c:v>
                </c:pt>
                <c:pt idx="10">
                  <c:v>0.76</c:v>
                </c:pt>
                <c:pt idx="11">
                  <c:v>0.77</c:v>
                </c:pt>
                <c:pt idx="12">
                  <c:v>0.77</c:v>
                </c:pt>
                <c:pt idx="13">
                  <c:v>0.78</c:v>
                </c:pt>
                <c:pt idx="14">
                  <c:v>0.78</c:v>
                </c:pt>
                <c:pt idx="15">
                  <c:v>0.78</c:v>
                </c:pt>
                <c:pt idx="16">
                  <c:v>0.78</c:v>
                </c:pt>
                <c:pt idx="17">
                  <c:v>0.79</c:v>
                </c:pt>
                <c:pt idx="18">
                  <c:v>0.79</c:v>
                </c:pt>
                <c:pt idx="19">
                  <c:v>0.79</c:v>
                </c:pt>
                <c:pt idx="20">
                  <c:v>0.8</c:v>
                </c:pt>
                <c:pt idx="21">
                  <c:v>0.81</c:v>
                </c:pt>
                <c:pt idx="22">
                  <c:v>0.81</c:v>
                </c:pt>
                <c:pt idx="23">
                  <c:v>0.82</c:v>
                </c:pt>
                <c:pt idx="24">
                  <c:v>0.82</c:v>
                </c:pt>
                <c:pt idx="25">
                  <c:v>0.82</c:v>
                </c:pt>
                <c:pt idx="26">
                  <c:v>0.82</c:v>
                </c:pt>
                <c:pt idx="27">
                  <c:v>0.82</c:v>
                </c:pt>
                <c:pt idx="28">
                  <c:v>0.82</c:v>
                </c:pt>
                <c:pt idx="29">
                  <c:v>0.82</c:v>
                </c:pt>
                <c:pt idx="30">
                  <c:v>0.83</c:v>
                </c:pt>
                <c:pt idx="31">
                  <c:v>0.83</c:v>
                </c:pt>
                <c:pt idx="32">
                  <c:v>0.83</c:v>
                </c:pt>
                <c:pt idx="33">
                  <c:v>0.84</c:v>
                </c:pt>
                <c:pt idx="34">
                  <c:v>0.84</c:v>
                </c:pt>
                <c:pt idx="35">
                  <c:v>0.84</c:v>
                </c:pt>
                <c:pt idx="36">
                  <c:v>0.84</c:v>
                </c:pt>
                <c:pt idx="37">
                  <c:v>0.84</c:v>
                </c:pt>
                <c:pt idx="38">
                  <c:v>0.84</c:v>
                </c:pt>
                <c:pt idx="39">
                  <c:v>0.84</c:v>
                </c:pt>
                <c:pt idx="40">
                  <c:v>0.85</c:v>
                </c:pt>
                <c:pt idx="41">
                  <c:v>0.85</c:v>
                </c:pt>
                <c:pt idx="42">
                  <c:v>0.85</c:v>
                </c:pt>
                <c:pt idx="43">
                  <c:v>0.85</c:v>
                </c:pt>
                <c:pt idx="44">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0.85</c:v>
                </c:pt>
                <c:pt idx="1">
                  <c:v>0.86</c:v>
                </c:pt>
                <c:pt idx="2">
                  <c:v>0.86</c:v>
                </c:pt>
                <c:pt idx="3">
                  <c:v>0.87</c:v>
                </c:pt>
                <c:pt idx="4">
                  <c:v>0.87</c:v>
                </c:pt>
                <c:pt idx="5">
                  <c:v>0.88</c:v>
                </c:pt>
                <c:pt idx="6">
                  <c:v>0.88</c:v>
                </c:pt>
                <c:pt idx="7">
                  <c:v>0.89</c:v>
                </c:pt>
                <c:pt idx="8">
                  <c:v>0.89</c:v>
                </c:pt>
                <c:pt idx="9">
                  <c:v>0.89</c:v>
                </c:pt>
                <c:pt idx="10">
                  <c:v>0.9</c:v>
                </c:pt>
                <c:pt idx="11">
                  <c:v>0.9</c:v>
                </c:pt>
                <c:pt idx="12">
                  <c:v>0.9</c:v>
                </c:pt>
                <c:pt idx="13">
                  <c:v>0.9</c:v>
                </c:pt>
                <c:pt idx="14">
                  <c:v>0.9</c:v>
                </c:pt>
                <c:pt idx="15">
                  <c:v>0.9</c:v>
                </c:pt>
                <c:pt idx="16">
                  <c:v>0.9</c:v>
                </c:pt>
                <c:pt idx="17">
                  <c:v>0.91</c:v>
                </c:pt>
                <c:pt idx="18">
                  <c:v>0.93</c:v>
                </c:pt>
                <c:pt idx="19">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85C-411A-8E7D-FEA2E6C0D3B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A60-4577-A12A-72262056CB6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473528450495814E-2"/>
                  <c:y val="-0.10116993873084781"/>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6.0816982783287099E-3"/>
                  <c:y val="-0.10926353382931564"/>
                </c:manualLayout>
              </c:layout>
              <c:tx>
                <c:rich>
                  <a:bodyPr/>
                  <a:lstStyle/>
                  <a:p>
                    <a:fld id="{70D5A613-F383-4A8C-9909-2153826F4B8A}"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61</c:v>
                </c:pt>
                <c:pt idx="1">
                  <c:v>27</c:v>
                </c:pt>
                <c:pt idx="2">
                  <c:v>5</c:v>
                </c:pt>
                <c:pt idx="3">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0.83</c:v>
                </c:pt>
                <c:pt idx="1">
                  <c:v>0.86</c:v>
                </c:pt>
                <c:pt idx="2">
                  <c:v>0.86</c:v>
                </c:pt>
                <c:pt idx="3">
                  <c:v>0.87</c:v>
                </c:pt>
                <c:pt idx="4">
                  <c:v>0.89</c:v>
                </c:pt>
                <c:pt idx="5">
                  <c:v>0.89</c:v>
                </c:pt>
                <c:pt idx="6">
                  <c:v>0.89</c:v>
                </c:pt>
                <c:pt idx="7">
                  <c:v>0.89</c:v>
                </c:pt>
                <c:pt idx="8">
                  <c:v>0.9</c:v>
                </c:pt>
                <c:pt idx="9">
                  <c:v>0.91</c:v>
                </c:pt>
                <c:pt idx="10">
                  <c:v>0.91</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0.93</c:v>
                </c:pt>
                <c:pt idx="24">
                  <c:v>0.93</c:v>
                </c:pt>
                <c:pt idx="25">
                  <c:v>0.93</c:v>
                </c:pt>
                <c:pt idx="26">
                  <c:v>0.93</c:v>
                </c:pt>
                <c:pt idx="27">
                  <c:v>0.93</c:v>
                </c:pt>
                <c:pt idx="28">
                  <c:v>0.93</c:v>
                </c:pt>
                <c:pt idx="29">
                  <c:v>0.93</c:v>
                </c:pt>
                <c:pt idx="30">
                  <c:v>0.93</c:v>
                </c:pt>
                <c:pt idx="31">
                  <c:v>0.94</c:v>
                </c:pt>
                <c:pt idx="32">
                  <c:v>0.94</c:v>
                </c:pt>
                <c:pt idx="33">
                  <c:v>0.94</c:v>
                </c:pt>
                <c:pt idx="34">
                  <c:v>0.94</c:v>
                </c:pt>
                <c:pt idx="35">
                  <c:v>0.94</c:v>
                </c:pt>
                <c:pt idx="36">
                  <c:v>0.94</c:v>
                </c:pt>
                <c:pt idx="37">
                  <c:v>0.94</c:v>
                </c:pt>
                <c:pt idx="38">
                  <c:v>0.94</c:v>
                </c:pt>
                <c:pt idx="39">
                  <c:v>0.94</c:v>
                </c:pt>
                <c:pt idx="40">
                  <c:v>0.94</c:v>
                </c:pt>
                <c:pt idx="41">
                  <c:v>0.94</c:v>
                </c:pt>
                <c:pt idx="42">
                  <c:v>0.94</c:v>
                </c:pt>
                <c:pt idx="43">
                  <c:v>0.95</c:v>
                </c:pt>
                <c:pt idx="44">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0.95</c:v>
                </c:pt>
                <c:pt idx="1">
                  <c:v>0.95</c:v>
                </c:pt>
                <c:pt idx="2">
                  <c:v>0.95</c:v>
                </c:pt>
                <c:pt idx="3">
                  <c:v>0.95</c:v>
                </c:pt>
                <c:pt idx="4">
                  <c:v>0.95</c:v>
                </c:pt>
                <c:pt idx="5">
                  <c:v>0.95</c:v>
                </c:pt>
                <c:pt idx="6">
                  <c:v>0.95</c:v>
                </c:pt>
                <c:pt idx="7">
                  <c:v>0.95</c:v>
                </c:pt>
                <c:pt idx="8">
                  <c:v>0.95</c:v>
                </c:pt>
                <c:pt idx="9">
                  <c:v>0.95</c:v>
                </c:pt>
                <c:pt idx="10">
                  <c:v>0.95</c:v>
                </c:pt>
                <c:pt idx="11">
                  <c:v>0.96</c:v>
                </c:pt>
                <c:pt idx="12">
                  <c:v>0.96</c:v>
                </c:pt>
                <c:pt idx="13">
                  <c:v>0.96</c:v>
                </c:pt>
                <c:pt idx="14">
                  <c:v>0.96</c:v>
                </c:pt>
                <c:pt idx="15">
                  <c:v>0.96</c:v>
                </c:pt>
                <c:pt idx="16">
                  <c:v>0.97</c:v>
                </c:pt>
                <c:pt idx="17">
                  <c:v>0.97</c:v>
                </c:pt>
                <c:pt idx="18">
                  <c:v>0.97</c:v>
                </c:pt>
                <c:pt idx="19">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0E-4F66-869F-A96E251B922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24-4EF8-8978-02DE1085C64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18</c:v>
                </c:pt>
                <c:pt idx="1">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7.0636138764102144E-2"/>
                  <c:y val="-7.920176970073494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1.8054896927098232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30</c:v>
                </c:pt>
                <c:pt idx="2">
                  <c:v>13</c:v>
                </c:pt>
                <c:pt idx="3">
                  <c:v>8</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c:v>
                </c:pt>
                <c:pt idx="1">
                  <c:v>0.52</c:v>
                </c:pt>
                <c:pt idx="2">
                  <c:v>0.55000000000000004</c:v>
                </c:pt>
                <c:pt idx="3">
                  <c:v>0.56000000000000005</c:v>
                </c:pt>
                <c:pt idx="4">
                  <c:v>0.59</c:v>
                </c:pt>
                <c:pt idx="5">
                  <c:v>0.61</c:v>
                </c:pt>
                <c:pt idx="6">
                  <c:v>0.63</c:v>
                </c:pt>
                <c:pt idx="7">
                  <c:v>0.63</c:v>
                </c:pt>
                <c:pt idx="8">
                  <c:v>0.63</c:v>
                </c:pt>
                <c:pt idx="9">
                  <c:v>0.64</c:v>
                </c:pt>
                <c:pt idx="10">
                  <c:v>0.64</c:v>
                </c:pt>
                <c:pt idx="11">
                  <c:v>0.65</c:v>
                </c:pt>
                <c:pt idx="12">
                  <c:v>0.66</c:v>
                </c:pt>
                <c:pt idx="13">
                  <c:v>0.66</c:v>
                </c:pt>
                <c:pt idx="14">
                  <c:v>0.66</c:v>
                </c:pt>
                <c:pt idx="15">
                  <c:v>0.67</c:v>
                </c:pt>
                <c:pt idx="16">
                  <c:v>0.67</c:v>
                </c:pt>
                <c:pt idx="17">
                  <c:v>0.68</c:v>
                </c:pt>
                <c:pt idx="18">
                  <c:v>0.68</c:v>
                </c:pt>
                <c:pt idx="19">
                  <c:v>0.68</c:v>
                </c:pt>
                <c:pt idx="20">
                  <c:v>0.69</c:v>
                </c:pt>
                <c:pt idx="21">
                  <c:v>0.69</c:v>
                </c:pt>
                <c:pt idx="22">
                  <c:v>0.69</c:v>
                </c:pt>
                <c:pt idx="23">
                  <c:v>0.69</c:v>
                </c:pt>
                <c:pt idx="24">
                  <c:v>0.69</c:v>
                </c:pt>
                <c:pt idx="25">
                  <c:v>0.69</c:v>
                </c:pt>
                <c:pt idx="26">
                  <c:v>0.69</c:v>
                </c:pt>
                <c:pt idx="27">
                  <c:v>0.69</c:v>
                </c:pt>
                <c:pt idx="28">
                  <c:v>0.7</c:v>
                </c:pt>
                <c:pt idx="29">
                  <c:v>0.7</c:v>
                </c:pt>
                <c:pt idx="30">
                  <c:v>0.71</c:v>
                </c:pt>
                <c:pt idx="31">
                  <c:v>0.72</c:v>
                </c:pt>
                <c:pt idx="32">
                  <c:v>0.72</c:v>
                </c:pt>
                <c:pt idx="33">
                  <c:v>0.73</c:v>
                </c:pt>
                <c:pt idx="34">
                  <c:v>0.73</c:v>
                </c:pt>
                <c:pt idx="35">
                  <c:v>0.74</c:v>
                </c:pt>
                <c:pt idx="36">
                  <c:v>0.74</c:v>
                </c:pt>
                <c:pt idx="37">
                  <c:v>0.74</c:v>
                </c:pt>
                <c:pt idx="38">
                  <c:v>0.75</c:v>
                </c:pt>
                <c:pt idx="39">
                  <c:v>0.75</c:v>
                </c:pt>
                <c:pt idx="40">
                  <c:v>0.75</c:v>
                </c:pt>
                <c:pt idx="41">
                  <c:v>0.76</c:v>
                </c:pt>
                <c:pt idx="42">
                  <c:v>0.76</c:v>
                </c:pt>
                <c:pt idx="43">
                  <c:v>0.76</c:v>
                </c:pt>
                <c:pt idx="44">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0.77</c:v>
                </c:pt>
                <c:pt idx="1">
                  <c:v>0.78</c:v>
                </c:pt>
                <c:pt idx="2">
                  <c:v>0.78</c:v>
                </c:pt>
                <c:pt idx="3">
                  <c:v>0.78</c:v>
                </c:pt>
                <c:pt idx="4">
                  <c:v>0.78</c:v>
                </c:pt>
                <c:pt idx="5">
                  <c:v>0.79</c:v>
                </c:pt>
                <c:pt idx="6">
                  <c:v>0.79</c:v>
                </c:pt>
                <c:pt idx="7">
                  <c:v>0.79</c:v>
                </c:pt>
                <c:pt idx="8">
                  <c:v>0.79</c:v>
                </c:pt>
                <c:pt idx="9">
                  <c:v>0.8</c:v>
                </c:pt>
                <c:pt idx="10">
                  <c:v>0.8</c:v>
                </c:pt>
                <c:pt idx="11">
                  <c:v>0.8</c:v>
                </c:pt>
                <c:pt idx="12">
                  <c:v>0.8</c:v>
                </c:pt>
                <c:pt idx="13">
                  <c:v>0.81</c:v>
                </c:pt>
                <c:pt idx="14">
                  <c:v>0.81</c:v>
                </c:pt>
                <c:pt idx="15">
                  <c:v>0.82</c:v>
                </c:pt>
                <c:pt idx="16">
                  <c:v>0.84</c:v>
                </c:pt>
                <c:pt idx="17">
                  <c:v>0.85</c:v>
                </c:pt>
                <c:pt idx="18">
                  <c:v>0.89</c:v>
                </c:pt>
                <c:pt idx="19">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8F-46AD-84E1-3B17185E661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CC-4567-B5D8-1A9E1E77E93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66</c:v>
                </c:pt>
                <c:pt idx="1">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34</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0.48</c:v>
                </c:pt>
                <c:pt idx="1">
                  <c:v>0.48</c:v>
                </c:pt>
                <c:pt idx="2">
                  <c:v>0.53</c:v>
                </c:pt>
                <c:pt idx="3">
                  <c:v>0.54</c:v>
                </c:pt>
                <c:pt idx="4">
                  <c:v>0.54</c:v>
                </c:pt>
                <c:pt idx="5">
                  <c:v>0.54</c:v>
                </c:pt>
                <c:pt idx="6">
                  <c:v>0.56000000000000005</c:v>
                </c:pt>
                <c:pt idx="7">
                  <c:v>0.56999999999999995</c:v>
                </c:pt>
                <c:pt idx="8">
                  <c:v>0.57999999999999996</c:v>
                </c:pt>
                <c:pt idx="9">
                  <c:v>0.59</c:v>
                </c:pt>
                <c:pt idx="10">
                  <c:v>0.6</c:v>
                </c:pt>
                <c:pt idx="11">
                  <c:v>0.61</c:v>
                </c:pt>
                <c:pt idx="12">
                  <c:v>0.61</c:v>
                </c:pt>
                <c:pt idx="13">
                  <c:v>0.61</c:v>
                </c:pt>
                <c:pt idx="14">
                  <c:v>0.63</c:v>
                </c:pt>
                <c:pt idx="15">
                  <c:v>0.63</c:v>
                </c:pt>
                <c:pt idx="16">
                  <c:v>0.64</c:v>
                </c:pt>
                <c:pt idx="17">
                  <c:v>0.64</c:v>
                </c:pt>
                <c:pt idx="18">
                  <c:v>0.64</c:v>
                </c:pt>
                <c:pt idx="19">
                  <c:v>0.65</c:v>
                </c:pt>
                <c:pt idx="20">
                  <c:v>0.65</c:v>
                </c:pt>
                <c:pt idx="21">
                  <c:v>0.66</c:v>
                </c:pt>
                <c:pt idx="22">
                  <c:v>0.66</c:v>
                </c:pt>
                <c:pt idx="23">
                  <c:v>0.66</c:v>
                </c:pt>
                <c:pt idx="24">
                  <c:v>0.66</c:v>
                </c:pt>
                <c:pt idx="25">
                  <c:v>0.67</c:v>
                </c:pt>
                <c:pt idx="26">
                  <c:v>0.67</c:v>
                </c:pt>
                <c:pt idx="27">
                  <c:v>0.67</c:v>
                </c:pt>
                <c:pt idx="28">
                  <c:v>0.68</c:v>
                </c:pt>
                <c:pt idx="29">
                  <c:v>0.68</c:v>
                </c:pt>
                <c:pt idx="30">
                  <c:v>0.68</c:v>
                </c:pt>
                <c:pt idx="31">
                  <c:v>0.69</c:v>
                </c:pt>
                <c:pt idx="32">
                  <c:v>0.69</c:v>
                </c:pt>
                <c:pt idx="33">
                  <c:v>0.69</c:v>
                </c:pt>
                <c:pt idx="34">
                  <c:v>0.69</c:v>
                </c:pt>
                <c:pt idx="35">
                  <c:v>0.69</c:v>
                </c:pt>
                <c:pt idx="36">
                  <c:v>0.7</c:v>
                </c:pt>
                <c:pt idx="37">
                  <c:v>0.7</c:v>
                </c:pt>
                <c:pt idx="38">
                  <c:v>0.7</c:v>
                </c:pt>
                <c:pt idx="39">
                  <c:v>0.7</c:v>
                </c:pt>
                <c:pt idx="40">
                  <c:v>0.7</c:v>
                </c:pt>
                <c:pt idx="41">
                  <c:v>0.71</c:v>
                </c:pt>
                <c:pt idx="42">
                  <c:v>0.71</c:v>
                </c:pt>
                <c:pt idx="43">
                  <c:v>0.72</c:v>
                </c:pt>
                <c:pt idx="44">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0.74</c:v>
                </c:pt>
                <c:pt idx="1">
                  <c:v>0.74</c:v>
                </c:pt>
                <c:pt idx="2">
                  <c:v>0.74</c:v>
                </c:pt>
                <c:pt idx="3">
                  <c:v>0.75</c:v>
                </c:pt>
                <c:pt idx="4">
                  <c:v>0.75</c:v>
                </c:pt>
                <c:pt idx="5">
                  <c:v>0.75</c:v>
                </c:pt>
                <c:pt idx="6">
                  <c:v>0.76</c:v>
                </c:pt>
                <c:pt idx="7">
                  <c:v>0.76</c:v>
                </c:pt>
                <c:pt idx="8">
                  <c:v>0.76</c:v>
                </c:pt>
                <c:pt idx="9">
                  <c:v>0.77</c:v>
                </c:pt>
                <c:pt idx="10">
                  <c:v>0.77</c:v>
                </c:pt>
                <c:pt idx="11">
                  <c:v>0.77</c:v>
                </c:pt>
                <c:pt idx="12">
                  <c:v>0.78</c:v>
                </c:pt>
                <c:pt idx="13">
                  <c:v>0.79</c:v>
                </c:pt>
                <c:pt idx="14">
                  <c:v>0.81</c:v>
                </c:pt>
                <c:pt idx="15">
                  <c:v>0.81</c:v>
                </c:pt>
                <c:pt idx="16">
                  <c:v>0.82</c:v>
                </c:pt>
                <c:pt idx="17">
                  <c:v>0.83</c:v>
                </c:pt>
                <c:pt idx="18">
                  <c:v>0.84</c:v>
                </c:pt>
                <c:pt idx="19">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185-465F-97F2-88D98D215CF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075-4366-8BD2-01ACB3B2A8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45</c:v>
                </c:pt>
                <c:pt idx="1">
                  <c:v>81</c:v>
                </c:pt>
                <c:pt idx="2">
                  <c:v>13</c:v>
                </c:pt>
                <c:pt idx="3">
                  <c:v>1</c:v>
                </c:pt>
                <c:pt idx="4">
                  <c:v>2</c:v>
                </c:pt>
                <c:pt idx="5">
                  <c:v>4</c:v>
                </c:pt>
                <c:pt idx="6">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15</c:v>
                </c:pt>
                <c:pt idx="1">
                  <c:v>49</c:v>
                </c:pt>
                <c:pt idx="2">
                  <c:v>2</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0"/>
              <c:tx>
                <c:rich>
                  <a:bodyPr/>
                  <a:lstStyle/>
                  <a:p>
                    <a:fld id="{FEE3DD83-BF3E-4223-A58A-9D8E7336417C}" type="VALUE">
                      <a:rPr lang="en-US">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6EC-4F61-9347-E98E5E3470DF}"/>
                </c:ext>
              </c:extLst>
            </c:dLbl>
            <c:dLbl>
              <c:idx val="1"/>
              <c:tx>
                <c:rich>
                  <a:bodyPr/>
                  <a:lstStyle/>
                  <a:p>
                    <a:fld id="{02E1F94E-FF55-465A-8E90-4F9143B933DA}" type="VALUE">
                      <a:rPr lang="en-US" baseline="0">
                        <a:solidFill>
                          <a:schemeClr val="bg1"/>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D6EC-4F61-9347-E98E5E3470DF}"/>
                </c:ext>
              </c:extLst>
            </c:dLbl>
            <c:dLbl>
              <c:idx val="2"/>
              <c:layout>
                <c:manualLayout>
                  <c:x val="-5.8351592892084372E-2"/>
                  <c:y val="-8.29732825436270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64</c:v>
                </c:pt>
                <c:pt idx="1">
                  <c:v>24</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5.2209319956075521E-2"/>
                  <c:y val="-8.6744795386519191E-2"/>
                </c:manualLayout>
              </c:layout>
              <c:tx>
                <c:rich>
                  <a:bodyPr/>
                  <a:lstStyle/>
                  <a:p>
                    <a:fld id="{D8DA35AA-0211-40C8-9024-30A7736798C3}"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62</c:v>
                </c:pt>
                <c:pt idx="1">
                  <c:v>24</c:v>
                </c:pt>
                <c:pt idx="2">
                  <c:v>8</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3.37825011480488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3.7192188092841181E-4"/>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22</c:v>
                </c:pt>
                <c:pt idx="2">
                  <c:v>16</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2284545872017763E-2"/>
                  <c:y val="-0.11314538528676416"/>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34</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1314538528676416"/>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27</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0.1093738724438720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62</c:v>
                </c:pt>
                <c:pt idx="1">
                  <c:v>29</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FC8FEBF5-B25B-440A-A290-ED6C1F7C98C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1F8D00DB-554F-4950-A2B6-FCD96691F0E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80230307-83EE-4FA7-94BC-DBC9C5A15EA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DA33B036-3836-4581-985C-664C426B1B3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51C87E4-9C70-458C-932A-563887D46D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AB99295F-2E1C-45E4-B5D7-7EF88AB59C3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8DFE1228-B752-48B2-8C33-511F288B77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9E82920D-17AC-4A9C-8624-7C546445ACF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67B018C7-183D-4FD4-9C38-D16790017D3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8141E193-F232-49E2-BFFC-1A1AB85F72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01465CF-A2A1-45DB-840E-E05836EB6E5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488B8EC-D4AA-42B2-9A68-0DF9B1A4E3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A90D810-19CB-4B5E-BBE6-B5DB3DACA86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1EEA-4E9E-A05E-16308F5C3D26}"/>
                </c:ext>
              </c:extLst>
            </c:dLbl>
            <c:dLbl>
              <c:idx val="15"/>
              <c:tx>
                <c:rich>
                  <a:bodyPr/>
                  <a:lstStyle/>
                  <a:p>
                    <a:fld id="{3845A0F4-251D-4A44-A6EA-93F5C0B15A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1EEA-4E9E-A05E-16308F5C3D26}"/>
                </c:ext>
              </c:extLst>
            </c:dLbl>
            <c:dLbl>
              <c:idx val="16"/>
              <c:tx>
                <c:rich>
                  <a:bodyPr/>
                  <a:lstStyle/>
                  <a:p>
                    <a:fld id="{9700510B-3AAF-481B-B4EC-3B8BA028103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0.86</c:v>
                </c:pt>
                <c:pt idx="3">
                  <c:v>0</c:v>
                </c:pt>
                <c:pt idx="4">
                  <c:v>0.87</c:v>
                </c:pt>
                <c:pt idx="5">
                  <c:v>0.86</c:v>
                </c:pt>
                <c:pt idx="6">
                  <c:v>0.77</c:v>
                </c:pt>
                <c:pt idx="7">
                  <c:v>0.72</c:v>
                </c:pt>
                <c:pt idx="8">
                  <c:v>0.71</c:v>
                </c:pt>
                <c:pt idx="9">
                  <c:v>0</c:v>
                </c:pt>
                <c:pt idx="11">
                  <c:v>0.87</c:v>
                </c:pt>
                <c:pt idx="12">
                  <c:v>0.71</c:v>
                </c:pt>
                <c:pt idx="13">
                  <c:v>0.73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29498053-DD30-4610-9730-7BD43A14255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0B0A766-4274-486B-9487-92227CF7AD7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08C85F4-74F0-49AF-9EAA-C8835650B1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EEA-4E9E-A05E-16308F5C3D26}"/>
                </c:ext>
              </c:extLst>
            </c:dLbl>
            <c:dLbl>
              <c:idx val="3"/>
              <c:tx>
                <c:rich>
                  <a:bodyPr/>
                  <a:lstStyle/>
                  <a:p>
                    <a:fld id="{9572233F-DCF7-4183-929E-7293896106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C-1EEA-4E9E-A05E-16308F5C3D26}"/>
                </c:ext>
              </c:extLst>
            </c:dLbl>
            <c:dLbl>
              <c:idx val="4"/>
              <c:tx>
                <c:rich>
                  <a:bodyPr/>
                  <a:lstStyle/>
                  <a:p>
                    <a:fld id="{2331CC49-0364-41FA-AFBC-D242A07166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18EE0BBD-0198-4083-9BE3-2CCF52B0CC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F3E2251-0006-455B-9A73-E728C2E2F0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A7ACEEE6-CAFE-4210-92A7-78277BD475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1C03B9AE-5618-4CE9-9A4A-4365CD235B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6F56D40E-A0B8-445B-9FD0-5CDB86ADD9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E-1EEA-4E9E-A05E-16308F5C3D26}"/>
                </c:ext>
              </c:extLst>
            </c:dLbl>
            <c:dLbl>
              <c:idx val="10"/>
              <c:tx>
                <c:rich>
                  <a:bodyPr/>
                  <a:lstStyle/>
                  <a:p>
                    <a:fld id="{9CC5795D-BA69-4EE5-BE93-24A00E9C30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EEA-4E9E-A05E-16308F5C3D26}"/>
                </c:ext>
              </c:extLst>
            </c:dLbl>
            <c:dLbl>
              <c:idx val="11"/>
              <c:tx>
                <c:rich>
                  <a:bodyPr/>
                  <a:lstStyle/>
                  <a:p>
                    <a:fld id="{67D063FA-DFE9-4803-97DE-E6DF9B7FB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3D4566D6-859D-420D-BD1B-E2C611DCA3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DED7351-B473-4617-A0B9-208D9353A0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25BF3066-A8B4-4275-8537-2EE1FE2F19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0-1EEA-4E9E-A05E-16308F5C3D26}"/>
                </c:ext>
              </c:extLst>
            </c:dLbl>
            <c:dLbl>
              <c:idx val="15"/>
              <c:tx>
                <c:rich>
                  <a:bodyPr/>
                  <a:lstStyle/>
                  <a:p>
                    <a:fld id="{56004254-C1C5-42F6-BB76-F1CAE86B57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1EEA-4E9E-A05E-16308F5C3D26}"/>
                </c:ext>
              </c:extLst>
            </c:dLbl>
            <c:dLbl>
              <c:idx val="16"/>
              <c:tx>
                <c:rich>
                  <a:bodyPr/>
                  <a:lstStyle/>
                  <a:p>
                    <a:fld id="{9B223ED0-917F-4D73-9D00-5E165E9539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0.14000000000000001</c:v>
                </c:pt>
                <c:pt idx="2">
                  <c:v>1</c:v>
                </c:pt>
                <c:pt idx="3">
                  <c:v>1</c:v>
                </c:pt>
                <c:pt idx="4">
                  <c:v>0.13</c:v>
                </c:pt>
                <c:pt idx="5">
                  <c:v>0.14000000000000001</c:v>
                </c:pt>
                <c:pt idx="6">
                  <c:v>0.22999999999999998</c:v>
                </c:pt>
                <c:pt idx="7">
                  <c:v>0.28000000000000003</c:v>
                </c:pt>
                <c:pt idx="8">
                  <c:v>0.29000000000000004</c:v>
                </c:pt>
                <c:pt idx="9">
                  <c:v>1</c:v>
                </c:pt>
                <c:pt idx="10">
                  <c:v>1</c:v>
                </c:pt>
                <c:pt idx="11">
                  <c:v>0.13</c:v>
                </c:pt>
                <c:pt idx="12">
                  <c:v>0.29000000000000004</c:v>
                </c:pt>
                <c:pt idx="13">
                  <c:v>0.27</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86%</c:v>
                  </c:pt>
                  <c:pt idx="4">
                    <c:v>87%</c:v>
                  </c:pt>
                  <c:pt idx="5">
                    <c:v>86%</c:v>
                  </c:pt>
                  <c:pt idx="6">
                    <c:v>77%</c:v>
                  </c:pt>
                  <c:pt idx="7">
                    <c:v>72%</c:v>
                  </c:pt>
                  <c:pt idx="8">
                    <c:v>71%</c:v>
                  </c:pt>
                  <c:pt idx="11">
                    <c:v>87%</c:v>
                  </c:pt>
                  <c:pt idx="12">
                    <c:v>71%</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CC366AB-CA82-402F-B941-A032B803C81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E1C47B2-6586-439A-BAA7-F602D39E95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C9866C7-59D4-483A-AD04-B3606FB603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A1438D2-BC6F-4F9A-82E3-DCD9C5D8BA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604C136-01E5-46C6-A037-A172081A10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625B722-E344-4B45-8DAA-365BD31B49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5B589D2-42CD-49FB-8261-8561A0F6D7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BF8CACB7-6AE4-4B78-9617-219E76BDDA3D}"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4896D1CF-EA20-4C43-9CA2-FB04DA7552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7BDD8DC5-8529-4398-BA88-6B4D222D75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AB18CC5-32D2-41E4-A6AF-6745940ACC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136C4F6-70EC-40E5-BB81-604A34255D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3A10452-0AEF-4F67-B4FC-C43B39B675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F5EC0178-1E7A-49D5-8511-A0C8D05F31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891384B-A3BF-46B7-9538-8FF406503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E6A93BBB-1E8C-46BA-AF71-7103E85726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413FA748-14A7-46AC-909C-F573BBDBBA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0.84</c:v>
                </c:pt>
                <c:pt idx="3">
                  <c:v>0.81</c:v>
                </c:pt>
                <c:pt idx="4">
                  <c:v>0.86</c:v>
                </c:pt>
                <c:pt idx="5">
                  <c:v>0.8</c:v>
                </c:pt>
                <c:pt idx="7">
                  <c:v>0</c:v>
                </c:pt>
                <c:pt idx="8">
                  <c:v>0.79</c:v>
                </c:pt>
                <c:pt idx="9">
                  <c:v>0.81</c:v>
                </c:pt>
                <c:pt idx="10">
                  <c:v>0.85</c:v>
                </c:pt>
                <c:pt idx="11">
                  <c:v>0.87</c:v>
                </c:pt>
                <c:pt idx="12">
                  <c:v>0.89</c:v>
                </c:pt>
                <c:pt idx="13">
                  <c:v>0.92</c:v>
                </c:pt>
                <c:pt idx="14">
                  <c:v>0.94</c:v>
                </c:pt>
                <c:pt idx="15">
                  <c:v>0.93</c:v>
                </c:pt>
                <c:pt idx="16">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3FF93CAC-5D5E-4508-81F7-40BFB0191E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55841D73-96E4-4FFF-881B-23DF15DEDF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B7FFBBE5-6C37-445B-94DD-CB1DFC74DB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C77A1DD-BDCD-4E7B-9566-781B0C05EA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7DE9F2C5-E652-49FD-8076-4D6AEBB521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1539A49-5D3A-4AE4-9CB0-DEF85E1C8D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1230626C-ECEA-4335-A73A-A0CA94B687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1EEA-4E9E-A05E-16308F5C3D26}"/>
                </c:ext>
              </c:extLst>
            </c:dLbl>
            <c:dLbl>
              <c:idx val="7"/>
              <c:tx>
                <c:rich>
                  <a:bodyPr/>
                  <a:lstStyle/>
                  <a:p>
                    <a:fld id="{6D1165D2-0DFD-4383-8DB3-C945BBB6DF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EEA-4E9E-A05E-16308F5C3D26}"/>
                </c:ext>
              </c:extLst>
            </c:dLbl>
            <c:dLbl>
              <c:idx val="8"/>
              <c:tx>
                <c:rich>
                  <a:bodyPr/>
                  <a:lstStyle/>
                  <a:p>
                    <a:fld id="{94DCC7B9-ADEC-488D-B8CB-2FD527ADAE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EB28D45-C6FA-4C20-8FAF-A04797E591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87D0BBB3-162E-42E2-BA6A-086A33962D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7EE0C2F2-9728-4E47-8E26-2BE58D2E0E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AFCF454A-5506-42C5-95EF-EDDC03ED8C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495DF8F-0F62-4C3C-B6E5-7930DDEF6B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EC434F74-5A7F-460B-AC3F-F967735D2A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BFCAEAF-9287-48F6-8282-34DDA57068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FF956679-076C-4D81-8D4A-10C4A32775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0.16000000000000003</c:v>
                </c:pt>
                <c:pt idx="3">
                  <c:v>0.18999999999999995</c:v>
                </c:pt>
                <c:pt idx="4">
                  <c:v>0.14000000000000001</c:v>
                </c:pt>
                <c:pt idx="5">
                  <c:v>0.19999999999999996</c:v>
                </c:pt>
                <c:pt idx="6">
                  <c:v>1</c:v>
                </c:pt>
                <c:pt idx="7">
                  <c:v>1</c:v>
                </c:pt>
                <c:pt idx="8">
                  <c:v>0.20999999999999996</c:v>
                </c:pt>
                <c:pt idx="9">
                  <c:v>0.18999999999999995</c:v>
                </c:pt>
                <c:pt idx="10">
                  <c:v>0.15000000000000002</c:v>
                </c:pt>
                <c:pt idx="11">
                  <c:v>0.13</c:v>
                </c:pt>
                <c:pt idx="12">
                  <c:v>0.10999999999999999</c:v>
                </c:pt>
                <c:pt idx="13">
                  <c:v>7.999999999999996E-2</c:v>
                </c:pt>
                <c:pt idx="14">
                  <c:v>6.0000000000000053E-2</c:v>
                </c:pt>
                <c:pt idx="15">
                  <c:v>6.9999999999999951E-2</c:v>
                </c:pt>
                <c:pt idx="16">
                  <c:v>0.22999999999999998</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87%</c:v>
                  </c:pt>
                  <c:pt idx="2">
                    <c:v>84%</c:v>
                  </c:pt>
                  <c:pt idx="3">
                    <c:v>81%</c:v>
                  </c:pt>
                  <c:pt idx="4">
                    <c:v>86%</c:v>
                  </c:pt>
                  <c:pt idx="5">
                    <c:v>80%</c:v>
                  </c:pt>
                  <c:pt idx="8">
                    <c:v>79%</c:v>
                  </c:pt>
                  <c:pt idx="9">
                    <c:v>81%</c:v>
                  </c:pt>
                  <c:pt idx="10">
                    <c:v>85%</c:v>
                  </c:pt>
                  <c:pt idx="11">
                    <c:v>87%</c:v>
                  </c:pt>
                  <c:pt idx="12">
                    <c:v>89%</c:v>
                  </c:pt>
                  <c:pt idx="13">
                    <c:v>92%</c:v>
                  </c:pt>
                  <c:pt idx="14">
                    <c:v>94%</c:v>
                  </c:pt>
                  <c:pt idx="15">
                    <c:v>93%</c:v>
                  </c:pt>
                  <c:pt idx="16">
                    <c:v>77%</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109F9EE6-F260-4201-A21F-C280A85A84D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0DBFCC2A-2D2D-4D14-B78F-0DABE60DC37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0CEB3DE6-5C85-4A45-890E-155F7C7E991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726AC5C-9338-4686-9AE1-A8960957911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34EC36A-83B3-4269-AF1B-89F28003227F}"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B8AE47E0-D4EA-4A95-9F18-6C76307BDA2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FCD6267-BD32-415C-86CF-61562EDC13A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C473FC7-CB65-4506-AD87-DFFC7C2D97B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833CEA75-885B-4BD1-82AE-9745F049B8D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8AE9E08-9147-471C-953D-7510B4A4DBBF}"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F4AAB515-6640-42EA-A1F8-E8D919D8F955}"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838F4117-92EF-4988-818F-EF9253767B3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D0E52ED-15B0-4CAA-B439-669CF635FE2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E288BB3E-6C5B-432E-A791-81DB9522752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E-FF54-4ADE-AAB5-3FFF450EF981}"/>
                </c:ext>
              </c:extLst>
            </c:dLbl>
            <c:dLbl>
              <c:idx val="15"/>
              <c:tx>
                <c:rich>
                  <a:bodyPr/>
                  <a:lstStyle/>
                  <a:p>
                    <a:fld id="{93F6875B-9606-4615-8C55-5F65A889EC4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FF54-4ADE-AAB5-3FFF450EF981}"/>
                </c:ext>
              </c:extLst>
            </c:dLbl>
            <c:dLbl>
              <c:idx val="16"/>
              <c:tx>
                <c:rich>
                  <a:bodyPr/>
                  <a:lstStyle/>
                  <a:p>
                    <a:fld id="{43990A5D-EEFD-457E-BA42-0B7B47288E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4-FF54-4ADE-AAB5-3FFF450EF981}"/>
                </c:ext>
              </c:extLst>
            </c:dLbl>
            <c:dLbl>
              <c:idx val="17"/>
              <c:tx>
                <c:rich>
                  <a:bodyPr/>
                  <a:lstStyle/>
                  <a:p>
                    <a:fld id="{0D40F66A-6BA2-464C-B78E-1CBFF48CF23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0.84</c:v>
                </c:pt>
                <c:pt idx="6">
                  <c:v>0.86</c:v>
                </c:pt>
                <c:pt idx="7">
                  <c:v>0.87</c:v>
                </c:pt>
                <c:pt idx="8">
                  <c:v>0.88</c:v>
                </c:pt>
                <c:pt idx="9">
                  <c:v>0.9</c:v>
                </c:pt>
                <c:pt idx="13">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401247D-8A91-42A8-8849-2A0BB7F3AE1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DDA3E3C6-D817-4FBB-BBE7-2EB7F95EBE6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38BD5F0-6B15-4206-B638-BF3846CB68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FF54-4ADE-AAB5-3FFF450EF981}"/>
                </c:ext>
              </c:extLst>
            </c:dLbl>
            <c:dLbl>
              <c:idx val="3"/>
              <c:tx>
                <c:rich>
                  <a:bodyPr/>
                  <a:lstStyle/>
                  <a:p>
                    <a:fld id="{EDF02919-9EDC-4BCD-973F-E0DB2CF416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FF54-4ADE-AAB5-3FFF450EF981}"/>
                </c:ext>
              </c:extLst>
            </c:dLbl>
            <c:dLbl>
              <c:idx val="4"/>
              <c:tx>
                <c:rich>
                  <a:bodyPr/>
                  <a:lstStyle/>
                  <a:p>
                    <a:fld id="{AA615E3B-56D7-49D1-BCC2-5CD6539258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FF54-4ADE-AAB5-3FFF450EF981}"/>
                </c:ext>
              </c:extLst>
            </c:dLbl>
            <c:dLbl>
              <c:idx val="5"/>
              <c:tx>
                <c:rich>
                  <a:bodyPr/>
                  <a:lstStyle/>
                  <a:p>
                    <a:fld id="{544E30DB-0668-4B2A-9D50-1CFFE85DFE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73BF139-8031-4266-8949-CB21A8B689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F587DF7-478D-4828-A2CC-07D070B545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A62E25C-A622-4CBA-99A6-BF3F5705A5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4C2F24F-F1DF-4C67-8288-4A343D1D19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099FD03-0196-40F3-9ECE-A44C8F34A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FF54-4ADE-AAB5-3FFF450EF981}"/>
                </c:ext>
              </c:extLst>
            </c:dLbl>
            <c:dLbl>
              <c:idx val="11"/>
              <c:tx>
                <c:rich>
                  <a:bodyPr/>
                  <a:lstStyle/>
                  <a:p>
                    <a:fld id="{ED2461C4-688E-4D8B-8879-4D4608CE24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FF54-4ADE-AAB5-3FFF450EF981}"/>
                </c:ext>
              </c:extLst>
            </c:dLbl>
            <c:dLbl>
              <c:idx val="12"/>
              <c:tx>
                <c:rich>
                  <a:bodyPr/>
                  <a:lstStyle/>
                  <a:p>
                    <a:fld id="{60CFA546-6478-49CA-9117-753AB5BC1F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FF54-4ADE-AAB5-3FFF450EF981}"/>
                </c:ext>
              </c:extLst>
            </c:dLbl>
            <c:dLbl>
              <c:idx val="13"/>
              <c:tx>
                <c:rich>
                  <a:bodyPr/>
                  <a:lstStyle/>
                  <a:p>
                    <a:fld id="{B9E9AEC3-32FF-4889-BAC9-82FA933EEA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A154B3DA-412F-4ECF-8BB4-B65EE52CDD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FF54-4ADE-AAB5-3FFF450EF981}"/>
                </c:ext>
              </c:extLst>
            </c:dLbl>
            <c:dLbl>
              <c:idx val="15"/>
              <c:tx>
                <c:rich>
                  <a:bodyPr/>
                  <a:lstStyle/>
                  <a:p>
                    <a:fld id="{9ED09E32-0A60-45D9-82D4-D502098E92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FF54-4ADE-AAB5-3FFF450EF981}"/>
                </c:ext>
              </c:extLst>
            </c:dLbl>
            <c:dLbl>
              <c:idx val="16"/>
              <c:tx>
                <c:rich>
                  <a:bodyPr/>
                  <a:lstStyle/>
                  <a:p>
                    <a:fld id="{F8CAA256-F1F2-4923-B884-7C93296FFE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C-FF54-4ADE-AAB5-3FFF450EF981}"/>
                </c:ext>
              </c:extLst>
            </c:dLbl>
            <c:dLbl>
              <c:idx val="17"/>
              <c:tx>
                <c:rich>
                  <a:bodyPr/>
                  <a:lstStyle/>
                  <a:p>
                    <a:fld id="{579346B1-7528-4C04-B150-03C957E1A7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0.16000000000000003</c:v>
                </c:pt>
                <c:pt idx="6">
                  <c:v>0.14000000000000001</c:v>
                </c:pt>
                <c:pt idx="7">
                  <c:v>0.13</c:v>
                </c:pt>
                <c:pt idx="8">
                  <c:v>0.12</c:v>
                </c:pt>
                <c:pt idx="9">
                  <c:v>9.9999999999999978E-2</c:v>
                </c:pt>
                <c:pt idx="10">
                  <c:v>1</c:v>
                </c:pt>
                <c:pt idx="11">
                  <c:v>1</c:v>
                </c:pt>
                <c:pt idx="12">
                  <c:v>1</c:v>
                </c:pt>
                <c:pt idx="13">
                  <c:v>0.17000000000000004</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86%</c:v>
                  </c:pt>
                  <c:pt idx="5">
                    <c:v>84%</c:v>
                  </c:pt>
                  <c:pt idx="6">
                    <c:v>86%</c:v>
                  </c:pt>
                  <c:pt idx="7">
                    <c:v>87%</c:v>
                  </c:pt>
                  <c:pt idx="8">
                    <c:v>88%</c:v>
                  </c:pt>
                  <c:pt idx="9">
                    <c:v>90%</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7A9833B7-9B21-4CDC-B32F-D3F66A2E16AB}"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44917CA9-F64F-464A-9566-2CA9A2382A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7377DCC5-4B77-4ED0-8948-B6930AA45A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8BBE7A9-34CB-43F0-BD0A-1E12E75C6E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B5206FA-E8E7-4E8B-80E2-B71D91EEFC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4F77B80A-BC4D-4893-A9A9-BC877A1128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08594EF7-3448-4061-B7BA-1109A2D450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EC33258-BA70-4435-9C35-CC7C3FDBB2E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5EDA27D4-AB4D-46AE-9F35-E6BC48C236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298D9E99-3C8B-42BC-A15D-0562B934B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97AE3DC7-E9E6-4AF3-A979-1B8FD73A24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4FE7E2EB-F312-4D40-89B3-D19317846D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2334FC6-0B1E-427D-AF2C-DB3B4DE8A6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C080DE73-3EE7-46C9-8E73-0FC70CE4EA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22A62B8E-BEF1-4CD3-BAA5-5F62900BED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D5092D9-0E5D-4945-B007-7BD4F6DBC3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F095881-54F0-49AB-954D-365C99A7BD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86CA8A3A-F220-4DD7-B335-F43823815D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0.73</c:v>
                </c:pt>
                <c:pt idx="3">
                  <c:v>0.83</c:v>
                </c:pt>
                <c:pt idx="4">
                  <c:v>0.91</c:v>
                </c:pt>
                <c:pt idx="5">
                  <c:v>0.87</c:v>
                </c:pt>
                <c:pt idx="6">
                  <c:v>0.87</c:v>
                </c:pt>
                <c:pt idx="7">
                  <c:v>0.88</c:v>
                </c:pt>
                <c:pt idx="8">
                  <c:v>0.88</c:v>
                </c:pt>
                <c:pt idx="9">
                  <c:v>0.89</c:v>
                </c:pt>
                <c:pt idx="10">
                  <c:v>0.83</c:v>
                </c:pt>
                <c:pt idx="11">
                  <c:v>0.77</c:v>
                </c:pt>
                <c:pt idx="12">
                  <c:v>0.86</c:v>
                </c:pt>
                <c:pt idx="13">
                  <c:v>0.8</c:v>
                </c:pt>
                <c:pt idx="14">
                  <c:v>0.81</c:v>
                </c:pt>
                <c:pt idx="15">
                  <c:v>0.86</c:v>
                </c:pt>
                <c:pt idx="16">
                  <c:v>0.83</c:v>
                </c:pt>
                <c:pt idx="17">
                  <c:v>0.88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0AD5378D-03EB-4073-BA75-36F21A45F2A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94035F36-AE46-4D94-BEC0-B2795A61B3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899371D-6F5D-4435-B052-F91CA5CFD3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FB09580-2DE7-47C1-B371-430FD587E0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00F50C21-A0FE-45C8-9D4E-8C4428C5C7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1F1EE2E-3D28-4985-A946-440F86FB53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F0226E7-039A-447F-A8D6-3F931A0D6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EA7C34C-4AA7-4BC8-8A65-47557B592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9C5A675D-2DE6-4D8A-BD8A-14EA4D5914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1FC8D3DE-B777-46FA-86AF-1EEC7D699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DD43FEA1-99E9-4A6B-91F9-0E22AD1E94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525DE8E-669E-4B9F-B151-C300FECD02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A58FE10-F19C-4618-91F5-7638D3DCBD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986E674-9D47-46E9-94C5-E582B6771B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45379F6-AC04-4BDF-9097-0D83A6039F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E8B2A610-36C4-4D18-9DAA-B43C6938F6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21FD984-F35D-4575-82E6-A7F934CFB8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0F0B6A2-1EF3-4969-B0A3-D98F7C88E6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0.27</c:v>
                </c:pt>
                <c:pt idx="3">
                  <c:v>0.17000000000000004</c:v>
                </c:pt>
                <c:pt idx="4">
                  <c:v>8.9999999999999969E-2</c:v>
                </c:pt>
                <c:pt idx="5">
                  <c:v>0.13</c:v>
                </c:pt>
                <c:pt idx="6">
                  <c:v>0.13</c:v>
                </c:pt>
                <c:pt idx="7">
                  <c:v>0.12</c:v>
                </c:pt>
                <c:pt idx="8">
                  <c:v>0.12</c:v>
                </c:pt>
                <c:pt idx="9">
                  <c:v>0.10999999999999999</c:v>
                </c:pt>
                <c:pt idx="10">
                  <c:v>0.17000000000000004</c:v>
                </c:pt>
                <c:pt idx="11">
                  <c:v>0.22999999999999998</c:v>
                </c:pt>
                <c:pt idx="12">
                  <c:v>0.14000000000000001</c:v>
                </c:pt>
                <c:pt idx="13">
                  <c:v>0.19999999999999996</c:v>
                </c:pt>
                <c:pt idx="14">
                  <c:v>0.18999999999999995</c:v>
                </c:pt>
                <c:pt idx="15">
                  <c:v>0.14000000000000001</c:v>
                </c:pt>
                <c:pt idx="16">
                  <c:v>0.17000000000000004</c:v>
                </c:pt>
                <c:pt idx="17">
                  <c:v>0.12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86%</c:v>
                  </c:pt>
                  <c:pt idx="2">
                    <c:v>73%</c:v>
                  </c:pt>
                  <c:pt idx="3">
                    <c:v>83%</c:v>
                  </c:pt>
                  <c:pt idx="4">
                    <c:v>91%</c:v>
                  </c:pt>
                  <c:pt idx="5">
                    <c:v>87%</c:v>
                  </c:pt>
                  <c:pt idx="6">
                    <c:v>87%</c:v>
                  </c:pt>
                  <c:pt idx="7">
                    <c:v>88%</c:v>
                  </c:pt>
                  <c:pt idx="8">
                    <c:v>88%</c:v>
                  </c:pt>
                  <c:pt idx="9">
                    <c:v>89%</c:v>
                  </c:pt>
                  <c:pt idx="10">
                    <c:v>83%</c:v>
                  </c:pt>
                  <c:pt idx="11">
                    <c:v>77%</c:v>
                  </c:pt>
                  <c:pt idx="12">
                    <c:v>86%</c:v>
                  </c:pt>
                  <c:pt idx="13">
                    <c:v>80%</c:v>
                  </c:pt>
                  <c:pt idx="14">
                    <c:v>81%</c:v>
                  </c:pt>
                  <c:pt idx="15">
                    <c:v>86%</c:v>
                  </c:pt>
                  <c:pt idx="16">
                    <c:v>83%</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41574390-F97B-440A-BC60-61F6E53B9EF9}"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CCCAC9CE-4D54-4DCC-B883-786613B10E8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DAB77F25-5A40-477A-B2C2-AFEBBFC457C4}"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07863C2-E51E-4C4E-B8A8-BF868140481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D48859A6-C48A-43F5-9BBD-30CD2BEE8A0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5309EE64-7A47-4690-8AEC-21BE6C6BD4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3288398F-F219-44F3-B6CC-8602BBF3E0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BD409514-D46D-45C0-B278-8F9E26C5BCD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BACEA790-98CE-460A-8D3B-2EC549EC5F3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F98C241C-0075-4513-8CAF-A960F06F1D39}"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5B7B54F2-0C27-411F-AF3B-5685DEA7929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B5FEF044-55FC-402B-88CF-97D0D7A9C3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75FA5E82-82E4-46B3-BD21-855B7A88DF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543A84D6-78FB-44F1-AD24-4B0EE6BED1F9}"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5DDA818F-9628-4748-8CF2-123610B0ED03}"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5C973D9-0B65-4B20-8BE7-F377A97911DF}"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0.86</c:v>
                </c:pt>
                <c:pt idx="3">
                  <c:v>0</c:v>
                </c:pt>
                <c:pt idx="4" formatCode="0%">
                  <c:v>0.85</c:v>
                </c:pt>
                <c:pt idx="5" formatCode="0%">
                  <c:v>0.83</c:v>
                </c:pt>
                <c:pt idx="6" formatCode="0%">
                  <c:v>0.89</c:v>
                </c:pt>
                <c:pt idx="7" formatCode="0%">
                  <c:v>0.85</c:v>
                </c:pt>
                <c:pt idx="8" formatCode="0%">
                  <c:v>0.86</c:v>
                </c:pt>
                <c:pt idx="9" formatCode="0%">
                  <c:v>0.82</c:v>
                </c:pt>
                <c:pt idx="10" formatCode="0%">
                  <c:v>0.83</c:v>
                </c:pt>
                <c:pt idx="11" formatCode="0%">
                  <c:v>0.8</c:v>
                </c:pt>
                <c:pt idx="12" formatCode="0%">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A1926D8B-8292-487E-A131-5560735B765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E61F2222-614C-40DF-8CF7-28E38BB902D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BA430331-4A1D-4D01-A018-62E39B7495A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EA4BFA0B-BDC4-4501-8694-76A60383A952}"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A4A6B8E0-42DC-4A72-92DF-599CE2044A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7937EA78-591A-409C-91FA-392E647F26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495E4042-8844-4124-AA37-116DAA23C6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CC004DBE-BAEB-42D1-9C4E-033E17CF29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C5CE6C52-49B5-4D7E-80ED-6A0056E02B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05AC72D5-5692-480A-BA67-0962039A7A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5413B494-F889-437E-B7E7-7B0BAFA59B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CE08170E-5DA5-41CE-8EA1-2C2DB022DD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EB560ECE-2D84-45AC-87DE-E050E0FB1D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8D4D184F-D461-4B8A-9B5B-22EB954C1432}"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6F80C776-A25E-4DDD-B4BB-467CC00C5238}"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0E228609-148C-4D3E-AEA3-7B0ACEA64E85}"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0.15000000000000002</c:v>
                </c:pt>
                <c:pt idx="5">
                  <c:v>0.17000000000000004</c:v>
                </c:pt>
                <c:pt idx="6">
                  <c:v>0.10999999999999999</c:v>
                </c:pt>
                <c:pt idx="7">
                  <c:v>0.15000000000000002</c:v>
                </c:pt>
                <c:pt idx="8">
                  <c:v>0.14000000000000001</c:v>
                </c:pt>
                <c:pt idx="9">
                  <c:v>0.18000000000000005</c:v>
                </c:pt>
                <c:pt idx="10">
                  <c:v>0.17000000000000004</c:v>
                </c:pt>
                <c:pt idx="11">
                  <c:v>0.19999999999999996</c:v>
                </c:pt>
                <c:pt idx="12">
                  <c:v>0.22999999999999998</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86%</c:v>
                  </c:pt>
                  <c:pt idx="4">
                    <c:v>85%</c:v>
                  </c:pt>
                  <c:pt idx="5">
                    <c:v>83%</c:v>
                  </c:pt>
                  <c:pt idx="6">
                    <c:v>89%</c:v>
                  </c:pt>
                  <c:pt idx="7">
                    <c:v>85%</c:v>
                  </c:pt>
                  <c:pt idx="8">
                    <c:v>86%</c:v>
                  </c:pt>
                  <c:pt idx="9">
                    <c:v>82%</c:v>
                  </c:pt>
                  <c:pt idx="10">
                    <c:v>83%</c:v>
                  </c:pt>
                  <c:pt idx="11">
                    <c:v>80%</c:v>
                  </c:pt>
                  <c:pt idx="12">
                    <c:v>77%</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E6C52051-3444-429E-A154-C5674B3B8E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A4915DA5-0ABC-4DFE-B9D2-E2D3B1B650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0BC8692C-FD6E-406A-96BE-11ED5DB0C7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D89EF55E-7BD6-43C4-8512-AD0F1EAE33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3A7C4552-E4EC-4832-A4D2-FFD30BC0DC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7A919207-5725-4324-97B6-4D29A7CE0B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5AC31F73-4A0E-4F24-8896-99FE38E7A0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12E99D21-3986-41ED-BE50-086A95BAFB7A}"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3C733E5A-580D-4374-B78D-44179E2FA0EE}"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DD00E9D6-DC3B-4714-9EE3-38EB9F72E515}"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FA5A36EF-BB27-4A21-AE3D-79716DB87CC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BC492A8E-93C5-4FDF-A558-13F46E6EA72E}"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0.86</c:v>
                </c:pt>
                <c:pt idx="3">
                  <c:v>0.82</c:v>
                </c:pt>
                <c:pt idx="4">
                  <c:v>0.91</c:v>
                </c:pt>
                <c:pt idx="5">
                  <c:v>0.83</c:v>
                </c:pt>
                <c:pt idx="6">
                  <c:v>0.75</c:v>
                </c:pt>
                <c:pt idx="7" formatCode="0%;;">
                  <c:v>0</c:v>
                </c:pt>
                <c:pt idx="8" formatCode="0%;;">
                  <c:v>0</c:v>
                </c:pt>
                <c:pt idx="9" formatCode="0%;;">
                  <c:v>0.84</c:v>
                </c:pt>
                <c:pt idx="10"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B993D952-536F-40B9-913A-DD68C07B4DA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8F76C404-4CC7-4531-808B-B2428F2F9D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869F8BDF-40F4-4CC9-B7E6-C1BC75969A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63E743B-508D-44FE-AC04-BBB8EBAA96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0F84562B-F247-43FD-AB66-A97AABEE74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ADD7F215-F6C7-4C9F-9998-EC53C1B95C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AFDCE819-EBBE-42D9-B1B4-007377FA0A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6BD09DA0-334A-4ECF-A874-632FA325E7E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B65B7BDB-CE75-4893-B6B8-55ADA8D9E1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F292928B-5F4E-4566-8FBD-C05246EF51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A83FDDEA-C260-447D-B6CB-B427D7295CC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57F2CFF-8354-41D7-A57A-36043167E029}"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6B3EF032-CFAA-4226-8E40-1744BB399C88}"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B00430DC-0D3E-4F22-B573-C6EF352D166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0.14000000000000001</c:v>
                </c:pt>
                <c:pt idx="3">
                  <c:v>0.18000000000000005</c:v>
                </c:pt>
                <c:pt idx="4">
                  <c:v>8.9999999999999969E-2</c:v>
                </c:pt>
                <c:pt idx="5">
                  <c:v>0.17000000000000004</c:v>
                </c:pt>
                <c:pt idx="6">
                  <c:v>0.25</c:v>
                </c:pt>
                <c:pt idx="8">
                  <c:v>1</c:v>
                </c:pt>
                <c:pt idx="9">
                  <c:v>0.16000000000000003</c:v>
                </c:pt>
                <c:pt idx="10">
                  <c:v>0.13</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87%</c:v>
                  </c:pt>
                  <c:pt idx="2">
                    <c:v>86%</c:v>
                  </c:pt>
                  <c:pt idx="3">
                    <c:v>82%</c:v>
                  </c:pt>
                  <c:pt idx="4">
                    <c:v>91%</c:v>
                  </c:pt>
                  <c:pt idx="5">
                    <c:v>83%</c:v>
                  </c:pt>
                  <c:pt idx="6">
                    <c:v>75%</c:v>
                  </c:pt>
                  <c:pt idx="9">
                    <c:v>84%</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20</c:v>
                </c:pt>
                <c:pt idx="1">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9.2134094040133511E-3"/>
                  <c:y val="-3.7715128428921388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2.1126033395102675E-2"/>
                  <c:y val="-0.1131453852867641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30</c:v>
                </c:pt>
                <c:pt idx="2">
                  <c:v>21</c:v>
                </c:pt>
                <c:pt idx="3">
                  <c:v>11</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37</c:v>
                </c:pt>
                <c:pt idx="2">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0.55000000000000004</c:v>
                </c:pt>
                <c:pt idx="1">
                  <c:v>0.57999999999999996</c:v>
                </c:pt>
                <c:pt idx="2">
                  <c:v>0.57999999999999996</c:v>
                </c:pt>
                <c:pt idx="3">
                  <c:v>0.59</c:v>
                </c:pt>
                <c:pt idx="4">
                  <c:v>0.61</c:v>
                </c:pt>
                <c:pt idx="5">
                  <c:v>0.61</c:v>
                </c:pt>
                <c:pt idx="6">
                  <c:v>0.61</c:v>
                </c:pt>
                <c:pt idx="7">
                  <c:v>0.61</c:v>
                </c:pt>
                <c:pt idx="8">
                  <c:v>0.62</c:v>
                </c:pt>
                <c:pt idx="9">
                  <c:v>0.62</c:v>
                </c:pt>
                <c:pt idx="10">
                  <c:v>0.62</c:v>
                </c:pt>
                <c:pt idx="11">
                  <c:v>0.62</c:v>
                </c:pt>
                <c:pt idx="12">
                  <c:v>0.62</c:v>
                </c:pt>
                <c:pt idx="13">
                  <c:v>0.63</c:v>
                </c:pt>
                <c:pt idx="14">
                  <c:v>0.63</c:v>
                </c:pt>
                <c:pt idx="15">
                  <c:v>0.63</c:v>
                </c:pt>
                <c:pt idx="16">
                  <c:v>0.63</c:v>
                </c:pt>
                <c:pt idx="17">
                  <c:v>0.64</c:v>
                </c:pt>
                <c:pt idx="18">
                  <c:v>0.64</c:v>
                </c:pt>
                <c:pt idx="19">
                  <c:v>0.64</c:v>
                </c:pt>
                <c:pt idx="20">
                  <c:v>0.65</c:v>
                </c:pt>
                <c:pt idx="21">
                  <c:v>0.65</c:v>
                </c:pt>
                <c:pt idx="22">
                  <c:v>0.66</c:v>
                </c:pt>
                <c:pt idx="23">
                  <c:v>0.66</c:v>
                </c:pt>
                <c:pt idx="24">
                  <c:v>0.66</c:v>
                </c:pt>
                <c:pt idx="25">
                  <c:v>0.67</c:v>
                </c:pt>
                <c:pt idx="26">
                  <c:v>0.67</c:v>
                </c:pt>
                <c:pt idx="27">
                  <c:v>0.67</c:v>
                </c:pt>
                <c:pt idx="28">
                  <c:v>0.68</c:v>
                </c:pt>
                <c:pt idx="29">
                  <c:v>0.68</c:v>
                </c:pt>
                <c:pt idx="30">
                  <c:v>0.68</c:v>
                </c:pt>
                <c:pt idx="31">
                  <c:v>0.68</c:v>
                </c:pt>
                <c:pt idx="32">
                  <c:v>0.69</c:v>
                </c:pt>
                <c:pt idx="33">
                  <c:v>0.7</c:v>
                </c:pt>
                <c:pt idx="34">
                  <c:v>0.7</c:v>
                </c:pt>
                <c:pt idx="35">
                  <c:v>0.7</c:v>
                </c:pt>
                <c:pt idx="36">
                  <c:v>0.7</c:v>
                </c:pt>
                <c:pt idx="37">
                  <c:v>0.7</c:v>
                </c:pt>
                <c:pt idx="38">
                  <c:v>0.7</c:v>
                </c:pt>
                <c:pt idx="39">
                  <c:v>0.71</c:v>
                </c:pt>
                <c:pt idx="40">
                  <c:v>0.71</c:v>
                </c:pt>
                <c:pt idx="41">
                  <c:v>0.71</c:v>
                </c:pt>
                <c:pt idx="42">
                  <c:v>0.71</c:v>
                </c:pt>
                <c:pt idx="43">
                  <c:v>0.71</c:v>
                </c:pt>
                <c:pt idx="44">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pt idx="44">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0.72</c:v>
                </c:pt>
                <c:pt idx="1">
                  <c:v>0.72</c:v>
                </c:pt>
                <c:pt idx="2">
                  <c:v>0.73</c:v>
                </c:pt>
                <c:pt idx="3">
                  <c:v>0.73</c:v>
                </c:pt>
                <c:pt idx="4">
                  <c:v>0.73</c:v>
                </c:pt>
                <c:pt idx="5">
                  <c:v>0.73</c:v>
                </c:pt>
                <c:pt idx="6">
                  <c:v>0.73</c:v>
                </c:pt>
                <c:pt idx="7">
                  <c:v>0.73</c:v>
                </c:pt>
                <c:pt idx="8">
                  <c:v>0.74</c:v>
                </c:pt>
                <c:pt idx="9">
                  <c:v>0.74</c:v>
                </c:pt>
                <c:pt idx="10">
                  <c:v>0.74</c:v>
                </c:pt>
                <c:pt idx="11">
                  <c:v>0.76</c:v>
                </c:pt>
                <c:pt idx="12">
                  <c:v>0.76</c:v>
                </c:pt>
                <c:pt idx="13">
                  <c:v>0.76</c:v>
                </c:pt>
                <c:pt idx="14">
                  <c:v>0.77</c:v>
                </c:pt>
                <c:pt idx="15">
                  <c:v>0.77</c:v>
                </c:pt>
                <c:pt idx="16">
                  <c:v>0.77</c:v>
                </c:pt>
                <c:pt idx="17">
                  <c:v>0.78</c:v>
                </c:pt>
                <c:pt idx="18">
                  <c:v>0.8</c:v>
                </c:pt>
                <c:pt idx="19">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2C-48E6-B1A1-5F9127FC2B3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FB-4B0A-84B8-1182479E733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0.09</c:v>
                </c:pt>
                <c:pt idx="1">
                  <c:v>0.76</c:v>
                </c:pt>
                <c:pt idx="2">
                  <c:v>0.39</c:v>
                </c:pt>
                <c:pt idx="3">
                  <c:v>0.2</c:v>
                </c:pt>
                <c:pt idx="4">
                  <c:v>0.08</c:v>
                </c:pt>
                <c:pt idx="5">
                  <c:v>0.17</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85</c:v>
                </c:pt>
                <c:pt idx="2">
                  <c:v>55</c:v>
                </c:pt>
                <c:pt idx="3">
                  <c:v>30</c:v>
                </c:pt>
                <c:pt idx="4">
                  <c:v>12</c:v>
                </c:pt>
                <c:pt idx="5">
                  <c:v>31</c:v>
                </c:pt>
                <c:pt idx="6">
                  <c:v>3</c:v>
                </c:pt>
                <c:pt idx="7">
                  <c:v>6</c:v>
                </c:pt>
                <c:pt idx="8">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57</c:v>
                </c:pt>
                <c:pt idx="2">
                  <c:v>28</c:v>
                </c:pt>
                <c:pt idx="3">
                  <c:v>10</c:v>
                </c:pt>
                <c:pt idx="4">
                  <c:v>3</c:v>
                </c:pt>
                <c:pt idx="5">
                  <c:v>7</c:v>
                </c:pt>
                <c:pt idx="6">
                  <c:v>0</c:v>
                </c:pt>
                <c:pt idx="7">
                  <c:v>2</c:v>
                </c:pt>
                <c:pt idx="8">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5.5280456424079964E-2"/>
                  <c:y val="-9.051630822941132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1.2284545872017763E-2"/>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37</c:v>
                </c:pt>
                <c:pt idx="2">
                  <c:v>9</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c:v>
                </c:pt>
                <c:pt idx="1">
                  <c:v>0.81</c:v>
                </c:pt>
                <c:pt idx="2">
                  <c:v>0.81</c:v>
                </c:pt>
                <c:pt idx="3">
                  <c:v>0.82</c:v>
                </c:pt>
                <c:pt idx="4">
                  <c:v>0.82</c:v>
                </c:pt>
                <c:pt idx="5">
                  <c:v>0.82</c:v>
                </c:pt>
                <c:pt idx="6">
                  <c:v>0.84</c:v>
                </c:pt>
                <c:pt idx="7">
                  <c:v>0.84</c:v>
                </c:pt>
                <c:pt idx="8">
                  <c:v>0.84</c:v>
                </c:pt>
                <c:pt idx="9">
                  <c:v>0.85</c:v>
                </c:pt>
                <c:pt idx="10">
                  <c:v>0.85</c:v>
                </c:pt>
                <c:pt idx="11">
                  <c:v>0.85</c:v>
                </c:pt>
                <c:pt idx="12">
                  <c:v>0.86</c:v>
                </c:pt>
                <c:pt idx="13">
                  <c:v>0.86</c:v>
                </c:pt>
                <c:pt idx="14">
                  <c:v>0.86</c:v>
                </c:pt>
                <c:pt idx="15">
                  <c:v>0.86</c:v>
                </c:pt>
                <c:pt idx="16">
                  <c:v>0.86</c:v>
                </c:pt>
                <c:pt idx="17">
                  <c:v>0.86</c:v>
                </c:pt>
                <c:pt idx="18">
                  <c:v>0.86</c:v>
                </c:pt>
                <c:pt idx="19">
                  <c:v>0.87</c:v>
                </c:pt>
                <c:pt idx="20">
                  <c:v>0.87</c:v>
                </c:pt>
                <c:pt idx="21">
                  <c:v>0.87</c:v>
                </c:pt>
                <c:pt idx="22">
                  <c:v>0.87</c:v>
                </c:pt>
                <c:pt idx="23">
                  <c:v>0.87</c:v>
                </c:pt>
                <c:pt idx="24">
                  <c:v>0.87</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0.89</c:v>
                </c:pt>
                <c:pt idx="39">
                  <c:v>0.89</c:v>
                </c:pt>
                <c:pt idx="40">
                  <c:v>0.89</c:v>
                </c:pt>
                <c:pt idx="41">
                  <c:v>0.89</c:v>
                </c:pt>
                <c:pt idx="42">
                  <c:v>0.89</c:v>
                </c:pt>
                <c:pt idx="43">
                  <c:v>0.9</c:v>
                </c:pt>
                <c:pt idx="44">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pt idx="41">
                  <c:v>0.88</c:v>
                </c:pt>
                <c:pt idx="42">
                  <c:v>0.88</c:v>
                </c:pt>
                <c:pt idx="43">
                  <c:v>0.88</c:v>
                </c:pt>
                <c:pt idx="44">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pt idx="41">
                  <c:v>0.88</c:v>
                </c:pt>
                <c:pt idx="42">
                  <c:v>0.88</c:v>
                </c:pt>
                <c:pt idx="43">
                  <c:v>0.88</c:v>
                </c:pt>
                <c:pt idx="44">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0.9</c:v>
                </c:pt>
                <c:pt idx="1">
                  <c:v>0.9</c:v>
                </c:pt>
                <c:pt idx="2">
                  <c:v>0.9</c:v>
                </c:pt>
                <c:pt idx="3">
                  <c:v>0.9</c:v>
                </c:pt>
                <c:pt idx="4">
                  <c:v>0.9</c:v>
                </c:pt>
                <c:pt idx="5">
                  <c:v>0.9</c:v>
                </c:pt>
                <c:pt idx="6">
                  <c:v>0.9</c:v>
                </c:pt>
                <c:pt idx="7">
                  <c:v>0.91</c:v>
                </c:pt>
                <c:pt idx="8">
                  <c:v>0.91</c:v>
                </c:pt>
                <c:pt idx="9">
                  <c:v>0.91</c:v>
                </c:pt>
                <c:pt idx="10">
                  <c:v>0.91</c:v>
                </c:pt>
                <c:pt idx="11">
                  <c:v>0.91</c:v>
                </c:pt>
                <c:pt idx="12">
                  <c:v>0.92</c:v>
                </c:pt>
                <c:pt idx="13">
                  <c:v>0.92</c:v>
                </c:pt>
                <c:pt idx="14">
                  <c:v>0.92</c:v>
                </c:pt>
                <c:pt idx="15">
                  <c:v>0.93</c:v>
                </c:pt>
                <c:pt idx="16">
                  <c:v>0.93</c:v>
                </c:pt>
                <c:pt idx="17">
                  <c:v>0.93</c:v>
                </c:pt>
                <c:pt idx="18">
                  <c:v>0.94</c:v>
                </c:pt>
                <c:pt idx="19">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CF-4C83-A46C-A0DDBCD111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69-46BE-A495-D04BF8B298C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17</c:v>
                </c:pt>
                <c:pt idx="1">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6.7565002296097729E-2"/>
                  <c:y val="-8.29732825436270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41181E-4"/>
                  <c:y val="0"/>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28</c:v>
                </c:pt>
                <c:pt idx="2">
                  <c:v>11</c:v>
                </c:pt>
                <c:pt idx="3">
                  <c:v>6</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2963722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743059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411044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24563544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81932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11193364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19530502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4030380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44</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45</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57683633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65</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66</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67</a:t>
            </a:fld>
            <a:endParaRPr lang="en-GB" dirty="0"/>
          </a:p>
        </p:txBody>
      </p:sp>
    </p:spTree>
    <p:extLst>
      <p:ext uri="{BB962C8B-B14F-4D97-AF65-F5344CB8AC3E}">
        <p14:creationId xmlns:p14="http://schemas.microsoft.com/office/powerpoint/2010/main" val="36532814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slide" Target="slide70.xml"/><Relationship Id="rId3" Type="http://schemas.openxmlformats.org/officeDocument/2006/relationships/slide" Target="slide3.xml"/><Relationship Id="rId7" Type="http://schemas.openxmlformats.org/officeDocument/2006/relationships/slide" Target="slide39.xml"/><Relationship Id="rId12" Type="http://schemas.openxmlformats.org/officeDocument/2006/relationships/slide" Target="slide6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8.xml"/><Relationship Id="rId11" Type="http://schemas.openxmlformats.org/officeDocument/2006/relationships/slide" Target="slide63.xml"/><Relationship Id="rId5" Type="http://schemas.openxmlformats.org/officeDocument/2006/relationships/slide" Target="slide16.xml"/><Relationship Id="rId10" Type="http://schemas.openxmlformats.org/officeDocument/2006/relationships/slide" Target="slide59.xml"/><Relationship Id="rId4" Type="http://schemas.openxmlformats.org/officeDocument/2006/relationships/slide" Target="slide11.xml"/><Relationship Id="rId9" Type="http://schemas.openxmlformats.org/officeDocument/2006/relationships/slide" Target="slide52.xml"/><Relationship Id="rId14" Type="http://schemas.openxmlformats.org/officeDocument/2006/relationships/slide" Target="slide5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28.png"/><Relationship Id="rId7" Type="http://schemas.openxmlformats.org/officeDocument/2006/relationships/chart" Target="../charts/chart17.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chart" Target="../charts/chart15.xml"/><Relationship Id="rId4" Type="http://schemas.openxmlformats.org/officeDocument/2006/relationships/image" Target="../media/image29.sv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1.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20.xml"/><Relationship Id="rId5" Type="http://schemas.openxmlformats.org/officeDocument/2006/relationships/image" Target="../media/image29.sv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openxmlformats.org/officeDocument/2006/relationships/chart" Target="../charts/chart25.xml"/><Relationship Id="rId3" Type="http://schemas.openxmlformats.org/officeDocument/2006/relationships/image" Target="../media/image28.png"/><Relationship Id="rId7" Type="http://schemas.openxmlformats.org/officeDocument/2006/relationships/chart" Target="../charts/chart24.xml"/><Relationship Id="rId12" Type="http://schemas.openxmlformats.org/officeDocument/2006/relationships/chart" Target="../charts/chart2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3.xml"/><Relationship Id="rId11" Type="http://schemas.openxmlformats.org/officeDocument/2006/relationships/chart" Target="../charts/chart28.xml"/><Relationship Id="rId5" Type="http://schemas.openxmlformats.org/officeDocument/2006/relationships/chart" Target="../charts/chart22.xml"/><Relationship Id="rId10" Type="http://schemas.openxmlformats.org/officeDocument/2006/relationships/chart" Target="../charts/chart27.xml"/><Relationship Id="rId4" Type="http://schemas.openxmlformats.org/officeDocument/2006/relationships/image" Target="../media/image29.svg"/><Relationship Id="rId9" Type="http://schemas.openxmlformats.org/officeDocument/2006/relationships/chart" Target="../charts/chart26.xml"/></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image" Target="../media/image29.svg"/></Relationships>
</file>

<file path=ppt/slides/_rels/slide21.xml.rels><?xml version="1.0" encoding="UTF-8" standalone="yes"?>
<Relationships xmlns="http://schemas.openxmlformats.org/package/2006/relationships"><Relationship Id="rId8" Type="http://schemas.openxmlformats.org/officeDocument/2006/relationships/chart" Target="../charts/chart37.xml"/><Relationship Id="rId3" Type="http://schemas.openxmlformats.org/officeDocument/2006/relationships/image" Target="../media/image28.png"/><Relationship Id="rId7" Type="http://schemas.openxmlformats.org/officeDocument/2006/relationships/chart" Target="../charts/chart3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5.xml"/><Relationship Id="rId5" Type="http://schemas.openxmlformats.org/officeDocument/2006/relationships/chart" Target="../charts/chart34.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12" Type="http://schemas.openxmlformats.org/officeDocument/2006/relationships/chart" Target="../charts/chart45.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39.xml"/><Relationship Id="rId11" Type="http://schemas.openxmlformats.org/officeDocument/2006/relationships/chart" Target="../charts/chart44.xml"/><Relationship Id="rId5" Type="http://schemas.openxmlformats.org/officeDocument/2006/relationships/chart" Target="../charts/chart38.xml"/><Relationship Id="rId10" Type="http://schemas.openxmlformats.org/officeDocument/2006/relationships/chart" Target="../charts/chart43.xml"/><Relationship Id="rId4" Type="http://schemas.openxmlformats.org/officeDocument/2006/relationships/image" Target="../media/image29.svg"/><Relationship Id="rId9" Type="http://schemas.openxmlformats.org/officeDocument/2006/relationships/chart" Target="../charts/chart42.xml"/></Relationships>
</file>

<file path=ppt/slides/_rels/slide23.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image" Target="../media/image28.png"/><Relationship Id="rId7" Type="http://schemas.openxmlformats.org/officeDocument/2006/relationships/chart" Target="../charts/chart48.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47.xml"/><Relationship Id="rId5" Type="http://schemas.openxmlformats.org/officeDocument/2006/relationships/chart" Target="../charts/chart46.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5.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28.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29.svg"/><Relationship Id="rId9" Type="http://schemas.openxmlformats.org/officeDocument/2006/relationships/chart" Target="../charts/chart58.xml"/></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28.png"/><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29.svg"/></Relationships>
</file>

<file path=ppt/slides/_rels/slide27.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image" Target="../media/image28.png"/><Relationship Id="rId7" Type="http://schemas.openxmlformats.org/officeDocument/2006/relationships/chart" Target="../charts/chart68.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3" Type="http://schemas.openxmlformats.org/officeDocument/2006/relationships/chart" Target="../charts/chart70.xml"/><Relationship Id="rId7" Type="http://schemas.openxmlformats.org/officeDocument/2006/relationships/chart" Target="../charts/chart7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image" Target="../media/image29.sv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chart" Target="../charts/chart73.xml"/><Relationship Id="rId7" Type="http://schemas.openxmlformats.org/officeDocument/2006/relationships/chart" Target="../charts/chart7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74.xml"/><Relationship Id="rId5" Type="http://schemas.openxmlformats.org/officeDocument/2006/relationships/image" Target="../media/image29.sv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8" Type="http://schemas.openxmlformats.org/officeDocument/2006/relationships/chart" Target="../charts/chart81.xml"/><Relationship Id="rId3" Type="http://schemas.openxmlformats.org/officeDocument/2006/relationships/chart" Target="../charts/chart76.xml"/><Relationship Id="rId7" Type="http://schemas.openxmlformats.org/officeDocument/2006/relationships/chart" Target="../charts/chart8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79.xml"/><Relationship Id="rId5" Type="http://schemas.openxmlformats.org/officeDocument/2006/relationships/chart" Target="../charts/chart78.xml"/><Relationship Id="rId10" Type="http://schemas.openxmlformats.org/officeDocument/2006/relationships/chart" Target="../charts/chart83.xml"/><Relationship Id="rId4" Type="http://schemas.openxmlformats.org/officeDocument/2006/relationships/chart" Target="../charts/chart77.xml"/><Relationship Id="rId9" Type="http://schemas.openxmlformats.org/officeDocument/2006/relationships/chart" Target="../charts/chart82.xml"/></Relationships>
</file>

<file path=ppt/slides/_rels/slide31.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8" Type="http://schemas.openxmlformats.org/officeDocument/2006/relationships/chart" Target="../charts/chart91.xml"/><Relationship Id="rId3" Type="http://schemas.openxmlformats.org/officeDocument/2006/relationships/image" Target="../media/image28.png"/><Relationship Id="rId7" Type="http://schemas.openxmlformats.org/officeDocument/2006/relationships/chart" Target="../charts/chart9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chart" Target="../charts/chart88.xml"/><Relationship Id="rId4" Type="http://schemas.openxmlformats.org/officeDocument/2006/relationships/image" Target="../media/image29.svg"/></Relationships>
</file>

<file path=ppt/slides/_rels/slide33.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12" Type="http://schemas.openxmlformats.org/officeDocument/2006/relationships/chart" Target="../charts/chart99.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3.xml"/><Relationship Id="rId11" Type="http://schemas.openxmlformats.org/officeDocument/2006/relationships/chart" Target="../charts/chart98.xml"/><Relationship Id="rId5" Type="http://schemas.openxmlformats.org/officeDocument/2006/relationships/chart" Target="../charts/chart92.xml"/><Relationship Id="rId10" Type="http://schemas.openxmlformats.org/officeDocument/2006/relationships/chart" Target="../charts/chart97.xml"/><Relationship Id="rId4" Type="http://schemas.openxmlformats.org/officeDocument/2006/relationships/image" Target="../media/image29.svg"/><Relationship Id="rId9" Type="http://schemas.openxmlformats.org/officeDocument/2006/relationships/chart" Target="../charts/chart96.xml"/></Relationships>
</file>

<file path=ppt/slides/_rels/slide34.xml.rels><?xml version="1.0" encoding="UTF-8" standalone="yes"?>
<Relationships xmlns="http://schemas.openxmlformats.org/package/2006/relationships"><Relationship Id="rId8" Type="http://schemas.openxmlformats.org/officeDocument/2006/relationships/chart" Target="../charts/chart103.xml"/><Relationship Id="rId3" Type="http://schemas.openxmlformats.org/officeDocument/2006/relationships/image" Target="../media/image28.png"/><Relationship Id="rId7" Type="http://schemas.openxmlformats.org/officeDocument/2006/relationships/chart" Target="../charts/chart102.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1.xml"/><Relationship Id="rId5" Type="http://schemas.openxmlformats.org/officeDocument/2006/relationships/chart" Target="../charts/chart100.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6.xml.rels><?xml version="1.0" encoding="UTF-8" standalone="yes"?>
<Relationships xmlns="http://schemas.openxmlformats.org/package/2006/relationships"><Relationship Id="rId8" Type="http://schemas.openxmlformats.org/officeDocument/2006/relationships/chart" Target="../charts/chart111.xml"/><Relationship Id="rId3" Type="http://schemas.openxmlformats.org/officeDocument/2006/relationships/image" Target="../media/image28.png"/><Relationship Id="rId7" Type="http://schemas.openxmlformats.org/officeDocument/2006/relationships/chart" Target="../charts/chart110.xml"/><Relationship Id="rId12" Type="http://schemas.openxmlformats.org/officeDocument/2006/relationships/chart" Target="../charts/chart115.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09.xml"/><Relationship Id="rId11" Type="http://schemas.openxmlformats.org/officeDocument/2006/relationships/chart" Target="../charts/chart114.xml"/><Relationship Id="rId5" Type="http://schemas.openxmlformats.org/officeDocument/2006/relationships/chart" Target="../charts/chart108.xml"/><Relationship Id="rId10" Type="http://schemas.openxmlformats.org/officeDocument/2006/relationships/chart" Target="../charts/chart113.xml"/><Relationship Id="rId4" Type="http://schemas.openxmlformats.org/officeDocument/2006/relationships/image" Target="../media/image29.svg"/><Relationship Id="rId9" Type="http://schemas.openxmlformats.org/officeDocument/2006/relationships/chart" Target="../charts/chart112.xml"/></Relationships>
</file>

<file path=ppt/slides/_rels/slide37.xml.rels><?xml version="1.0" encoding="UTF-8" standalone="yes"?>
<Relationships xmlns="http://schemas.openxmlformats.org/package/2006/relationships"><Relationship Id="rId8" Type="http://schemas.openxmlformats.org/officeDocument/2006/relationships/chart" Target="../charts/chart119.xml"/><Relationship Id="rId3" Type="http://schemas.openxmlformats.org/officeDocument/2006/relationships/image" Target="../media/image28.png"/><Relationship Id="rId7"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7.xml"/><Relationship Id="rId5" Type="http://schemas.openxmlformats.org/officeDocument/2006/relationships/chart" Target="../charts/chart116.xml"/><Relationship Id="rId4" Type="http://schemas.openxmlformats.org/officeDocument/2006/relationships/image" Target="../media/image29.svg"/></Relationships>
</file>

<file path=ppt/slides/_rels/slide38.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28.png"/><Relationship Id="rId7" Type="http://schemas.openxmlformats.org/officeDocument/2006/relationships/chart" Target="../charts/chart122.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1.xml"/><Relationship Id="rId5" Type="http://schemas.openxmlformats.org/officeDocument/2006/relationships/chart" Target="../charts/chart120.xml"/><Relationship Id="rId4" Type="http://schemas.openxmlformats.org/officeDocument/2006/relationships/image" Target="../media/image29.sv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0.xml.rels><?xml version="1.0" encoding="UTF-8" standalone="yes"?>
<Relationships xmlns="http://schemas.openxmlformats.org/package/2006/relationships"><Relationship Id="rId8" Type="http://schemas.openxmlformats.org/officeDocument/2006/relationships/chart" Target="../charts/chart129.xml"/><Relationship Id="rId3" Type="http://schemas.openxmlformats.org/officeDocument/2006/relationships/chart" Target="../charts/chart124.xml"/><Relationship Id="rId7" Type="http://schemas.openxmlformats.org/officeDocument/2006/relationships/chart" Target="../charts/chart128.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27.xml"/><Relationship Id="rId5" Type="http://schemas.openxmlformats.org/officeDocument/2006/relationships/chart" Target="../charts/chart126.xml"/><Relationship Id="rId10" Type="http://schemas.openxmlformats.org/officeDocument/2006/relationships/chart" Target="../charts/chart131.xml"/><Relationship Id="rId4" Type="http://schemas.openxmlformats.org/officeDocument/2006/relationships/chart" Target="../charts/chart125.xml"/><Relationship Id="rId9" Type="http://schemas.openxmlformats.org/officeDocument/2006/relationships/chart" Target="../charts/chart130.xml"/></Relationships>
</file>

<file path=ppt/slides/_rels/slide41.xml.rels><?xml version="1.0" encoding="UTF-8" standalone="yes"?>
<Relationships xmlns="http://schemas.openxmlformats.org/package/2006/relationships"><Relationship Id="rId8" Type="http://schemas.openxmlformats.org/officeDocument/2006/relationships/chart" Target="../charts/chart135.xml"/><Relationship Id="rId3" Type="http://schemas.openxmlformats.org/officeDocument/2006/relationships/image" Target="../media/image28.png"/><Relationship Id="rId7" Type="http://schemas.openxmlformats.org/officeDocument/2006/relationships/chart" Target="../charts/chart134.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33.xml"/><Relationship Id="rId5" Type="http://schemas.openxmlformats.org/officeDocument/2006/relationships/chart" Target="../charts/chart132.xml"/><Relationship Id="rId4" Type="http://schemas.openxmlformats.org/officeDocument/2006/relationships/image" Target="../media/image29.svg"/></Relationships>
</file>

<file path=ppt/slides/_rels/slide42.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28.png"/><Relationship Id="rId7" Type="http://schemas.openxmlformats.org/officeDocument/2006/relationships/chart" Target="../charts/chart13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37.xml"/><Relationship Id="rId5" Type="http://schemas.openxmlformats.org/officeDocument/2006/relationships/chart" Target="../charts/chart136.xml"/><Relationship Id="rId4" Type="http://schemas.openxmlformats.org/officeDocument/2006/relationships/image" Target="../media/image29.svg"/></Relationships>
</file>

<file path=ppt/slides/_rels/slide43.xml.rels><?xml version="1.0" encoding="UTF-8" standalone="yes"?>
<Relationships xmlns="http://schemas.openxmlformats.org/package/2006/relationships"><Relationship Id="rId3" Type="http://schemas.openxmlformats.org/officeDocument/2006/relationships/chart" Target="../charts/chart140.xml"/><Relationship Id="rId7" Type="http://schemas.openxmlformats.org/officeDocument/2006/relationships/chart" Target="../charts/chart142.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41.xml"/><Relationship Id="rId5" Type="http://schemas.openxmlformats.org/officeDocument/2006/relationships/image" Target="../media/image29.svg"/><Relationship Id="rId4" Type="http://schemas.openxmlformats.org/officeDocument/2006/relationships/image" Target="../media/image28.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6.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7.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8.xml.rels><?xml version="1.0" encoding="UTF-8" standalone="yes"?>
<Relationships xmlns="http://schemas.openxmlformats.org/package/2006/relationships"><Relationship Id="rId8" Type="http://schemas.openxmlformats.org/officeDocument/2006/relationships/chart" Target="../charts/chart170.xml"/><Relationship Id="rId3" Type="http://schemas.openxmlformats.org/officeDocument/2006/relationships/image" Target="../media/image28.png"/><Relationship Id="rId7" Type="http://schemas.openxmlformats.org/officeDocument/2006/relationships/chart" Target="../charts/chart169.xml"/><Relationship Id="rId12" Type="http://schemas.openxmlformats.org/officeDocument/2006/relationships/chart" Target="../charts/chart17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68.xml"/><Relationship Id="rId11" Type="http://schemas.openxmlformats.org/officeDocument/2006/relationships/chart" Target="../charts/chart173.xml"/><Relationship Id="rId5" Type="http://schemas.openxmlformats.org/officeDocument/2006/relationships/chart" Target="../charts/chart167.xml"/><Relationship Id="rId10" Type="http://schemas.openxmlformats.org/officeDocument/2006/relationships/chart" Target="../charts/chart172.xml"/><Relationship Id="rId4" Type="http://schemas.openxmlformats.org/officeDocument/2006/relationships/image" Target="../media/image29.svg"/><Relationship Id="rId9" Type="http://schemas.openxmlformats.org/officeDocument/2006/relationships/chart" Target="../charts/chart171.xml"/></Relationships>
</file>

<file path=ppt/slides/_rels/slide49.xml.rels><?xml version="1.0" encoding="UTF-8" standalone="yes"?>
<Relationships xmlns="http://schemas.openxmlformats.org/package/2006/relationships"><Relationship Id="rId8" Type="http://schemas.openxmlformats.org/officeDocument/2006/relationships/chart" Target="../charts/chart178.xml"/><Relationship Id="rId3" Type="http://schemas.openxmlformats.org/officeDocument/2006/relationships/image" Target="../media/image28.png"/><Relationship Id="rId7" Type="http://schemas.openxmlformats.org/officeDocument/2006/relationships/chart" Target="../charts/chart177.xml"/><Relationship Id="rId12" Type="http://schemas.openxmlformats.org/officeDocument/2006/relationships/chart" Target="../charts/chart182.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76.xml"/><Relationship Id="rId11" Type="http://schemas.openxmlformats.org/officeDocument/2006/relationships/chart" Target="../charts/chart181.xml"/><Relationship Id="rId5" Type="http://schemas.openxmlformats.org/officeDocument/2006/relationships/chart" Target="../charts/chart175.xml"/><Relationship Id="rId10" Type="http://schemas.openxmlformats.org/officeDocument/2006/relationships/chart" Target="../charts/chart180.xml"/><Relationship Id="rId4" Type="http://schemas.openxmlformats.org/officeDocument/2006/relationships/image" Target="../media/image29.svg"/><Relationship Id="rId9" Type="http://schemas.openxmlformats.org/officeDocument/2006/relationships/chart" Target="../charts/chart179.xml"/></Relationships>
</file>

<file path=ppt/slides/_rels/slide50.xml.rels><?xml version="1.0" encoding="UTF-8" standalone="yes"?>
<Relationships xmlns="http://schemas.openxmlformats.org/package/2006/relationships"><Relationship Id="rId8" Type="http://schemas.openxmlformats.org/officeDocument/2006/relationships/chart" Target="../charts/chart186.xml"/><Relationship Id="rId3" Type="http://schemas.openxmlformats.org/officeDocument/2006/relationships/image" Target="../media/image28.png"/><Relationship Id="rId7" Type="http://schemas.openxmlformats.org/officeDocument/2006/relationships/chart" Target="../charts/chart185.xml"/><Relationship Id="rId12" Type="http://schemas.openxmlformats.org/officeDocument/2006/relationships/chart" Target="../charts/chart190.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4.xml"/><Relationship Id="rId11" Type="http://schemas.openxmlformats.org/officeDocument/2006/relationships/chart" Target="../charts/chart189.xml"/><Relationship Id="rId5" Type="http://schemas.openxmlformats.org/officeDocument/2006/relationships/chart" Target="../charts/chart183.xml"/><Relationship Id="rId10" Type="http://schemas.openxmlformats.org/officeDocument/2006/relationships/chart" Target="../charts/chart188.xml"/><Relationship Id="rId4" Type="http://schemas.openxmlformats.org/officeDocument/2006/relationships/image" Target="../media/image29.svg"/><Relationship Id="rId9" Type="http://schemas.openxmlformats.org/officeDocument/2006/relationships/chart" Target="../charts/chart187.xml"/></Relationships>
</file>

<file path=ppt/slides/_rels/slide51.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4.xml"/><Relationship Id="rId3" Type="http://schemas.openxmlformats.org/officeDocument/2006/relationships/chart" Target="../charts/chart199.xml"/><Relationship Id="rId7" Type="http://schemas.openxmlformats.org/officeDocument/2006/relationships/chart" Target="../charts/chart203.xml"/><Relationship Id="rId2" Type="http://schemas.openxmlformats.org/officeDocument/2006/relationships/notesSlide" Target="../notesSlides/notesSlide54.xml"/><Relationship Id="rId1" Type="http://schemas.openxmlformats.org/officeDocument/2006/relationships/slideLayout" Target="../slideLayouts/slideLayout9.xml"/><Relationship Id="rId6" Type="http://schemas.openxmlformats.org/officeDocument/2006/relationships/chart" Target="../charts/chart202.xml"/><Relationship Id="rId5" Type="http://schemas.openxmlformats.org/officeDocument/2006/relationships/chart" Target="../charts/chart201.xml"/><Relationship Id="rId4" Type="http://schemas.openxmlformats.org/officeDocument/2006/relationships/chart" Target="../charts/chart200.xml"/><Relationship Id="rId9" Type="http://schemas.openxmlformats.org/officeDocument/2006/relationships/chart" Target="../charts/chart205.xml"/></Relationships>
</file>

<file path=ppt/slides/_rels/slide55.xml.rels><?xml version="1.0" encoding="UTF-8" standalone="yes"?>
<Relationships xmlns="http://schemas.openxmlformats.org/package/2006/relationships"><Relationship Id="rId3" Type="http://schemas.openxmlformats.org/officeDocument/2006/relationships/chart" Target="../charts/chart206.xml"/><Relationship Id="rId7" Type="http://schemas.openxmlformats.org/officeDocument/2006/relationships/chart" Target="../charts/chart210.xml"/><Relationship Id="rId2" Type="http://schemas.openxmlformats.org/officeDocument/2006/relationships/notesSlide" Target="../notesSlides/notesSlide55.xml"/><Relationship Id="rId1" Type="http://schemas.openxmlformats.org/officeDocument/2006/relationships/slideLayout" Target="../slideLayouts/slideLayout9.xml"/><Relationship Id="rId6" Type="http://schemas.openxmlformats.org/officeDocument/2006/relationships/chart" Target="../charts/chart209.xml"/><Relationship Id="rId5" Type="http://schemas.openxmlformats.org/officeDocument/2006/relationships/chart" Target="../charts/chart208.xml"/><Relationship Id="rId4" Type="http://schemas.openxmlformats.org/officeDocument/2006/relationships/chart" Target="../charts/chart207.xml"/></Relationships>
</file>

<file path=ppt/slides/_rels/slide56.xml.rels><?xml version="1.0" encoding="UTF-8" standalone="yes"?>
<Relationships xmlns="http://schemas.openxmlformats.org/package/2006/relationships"><Relationship Id="rId8" Type="http://schemas.openxmlformats.org/officeDocument/2006/relationships/chart" Target="../charts/chart216.xml"/><Relationship Id="rId3" Type="http://schemas.openxmlformats.org/officeDocument/2006/relationships/chart" Target="../charts/chart211.xml"/><Relationship Id="rId7" Type="http://schemas.openxmlformats.org/officeDocument/2006/relationships/chart" Target="../charts/chart215.xml"/><Relationship Id="rId2" Type="http://schemas.openxmlformats.org/officeDocument/2006/relationships/notesSlide" Target="../notesSlides/notesSlide56.xml"/><Relationship Id="rId1" Type="http://schemas.openxmlformats.org/officeDocument/2006/relationships/slideLayout" Target="../slideLayouts/slideLayout9.xml"/><Relationship Id="rId6" Type="http://schemas.openxmlformats.org/officeDocument/2006/relationships/chart" Target="../charts/chart214.xml"/><Relationship Id="rId5" Type="http://schemas.openxmlformats.org/officeDocument/2006/relationships/chart" Target="../charts/chart213.xml"/><Relationship Id="rId4" Type="http://schemas.openxmlformats.org/officeDocument/2006/relationships/chart" Target="../charts/chart21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8" Type="http://schemas.openxmlformats.org/officeDocument/2006/relationships/chart" Target="../charts/chart220.xml"/><Relationship Id="rId3" Type="http://schemas.openxmlformats.org/officeDocument/2006/relationships/image" Target="../media/image28.png"/><Relationship Id="rId7" Type="http://schemas.openxmlformats.org/officeDocument/2006/relationships/chart" Target="../charts/chart219.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chart" Target="../charts/chart218.xml"/><Relationship Id="rId5" Type="http://schemas.openxmlformats.org/officeDocument/2006/relationships/chart" Target="../charts/chart217.xml"/><Relationship Id="rId10" Type="http://schemas.openxmlformats.org/officeDocument/2006/relationships/chart" Target="../charts/chart222.xml"/><Relationship Id="rId4" Type="http://schemas.openxmlformats.org/officeDocument/2006/relationships/image" Target="../media/image29.svg"/><Relationship Id="rId9" Type="http://schemas.openxmlformats.org/officeDocument/2006/relationships/chart" Target="../charts/chart22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0.xml.rels><?xml version="1.0" encoding="UTF-8" standalone="yes"?>
<Relationships xmlns="http://schemas.openxmlformats.org/package/2006/relationships"><Relationship Id="rId8" Type="http://schemas.openxmlformats.org/officeDocument/2006/relationships/chart" Target="../charts/chart226.xml"/><Relationship Id="rId3" Type="http://schemas.openxmlformats.org/officeDocument/2006/relationships/image" Target="../media/image28.png"/><Relationship Id="rId7" Type="http://schemas.openxmlformats.org/officeDocument/2006/relationships/chart" Target="../charts/chart225.xml"/><Relationship Id="rId12" Type="http://schemas.openxmlformats.org/officeDocument/2006/relationships/chart" Target="../charts/chart230.xml"/><Relationship Id="rId2" Type="http://schemas.openxmlformats.org/officeDocument/2006/relationships/notesSlide" Target="../notesSlides/notesSlide60.xml"/><Relationship Id="rId1" Type="http://schemas.openxmlformats.org/officeDocument/2006/relationships/slideLayout" Target="../slideLayouts/slideLayout11.xml"/><Relationship Id="rId6" Type="http://schemas.openxmlformats.org/officeDocument/2006/relationships/chart" Target="../charts/chart224.xml"/><Relationship Id="rId11" Type="http://schemas.openxmlformats.org/officeDocument/2006/relationships/chart" Target="../charts/chart229.xml"/><Relationship Id="rId5" Type="http://schemas.openxmlformats.org/officeDocument/2006/relationships/chart" Target="../charts/chart223.xml"/><Relationship Id="rId10" Type="http://schemas.openxmlformats.org/officeDocument/2006/relationships/chart" Target="../charts/chart228.xml"/><Relationship Id="rId4" Type="http://schemas.openxmlformats.org/officeDocument/2006/relationships/image" Target="../media/image29.svg"/><Relationship Id="rId9" Type="http://schemas.openxmlformats.org/officeDocument/2006/relationships/chart" Target="../charts/chart227.xml"/></Relationships>
</file>

<file path=ppt/slides/_rels/slide61.xml.rels><?xml version="1.0" encoding="UTF-8" standalone="yes"?>
<Relationships xmlns="http://schemas.openxmlformats.org/package/2006/relationships"><Relationship Id="rId8" Type="http://schemas.openxmlformats.org/officeDocument/2006/relationships/chart" Target="../charts/chart234.xml"/><Relationship Id="rId3" Type="http://schemas.openxmlformats.org/officeDocument/2006/relationships/image" Target="../media/image28.png"/><Relationship Id="rId7" Type="http://schemas.openxmlformats.org/officeDocument/2006/relationships/chart" Target="../charts/chart233.xml"/><Relationship Id="rId2" Type="http://schemas.openxmlformats.org/officeDocument/2006/relationships/notesSlide" Target="../notesSlides/notesSlide61.xml"/><Relationship Id="rId1" Type="http://schemas.openxmlformats.org/officeDocument/2006/relationships/slideLayout" Target="../slideLayouts/slideLayout11.xml"/><Relationship Id="rId6" Type="http://schemas.openxmlformats.org/officeDocument/2006/relationships/chart" Target="../charts/chart232.xml"/><Relationship Id="rId5" Type="http://schemas.openxmlformats.org/officeDocument/2006/relationships/chart" Target="../charts/chart231.xml"/><Relationship Id="rId4" Type="http://schemas.openxmlformats.org/officeDocument/2006/relationships/image" Target="../media/image29.svg"/></Relationships>
</file>

<file path=ppt/slides/_rels/slide62.xml.rels><?xml version="1.0" encoding="UTF-8" standalone="yes"?>
<Relationships xmlns="http://schemas.openxmlformats.org/package/2006/relationships"><Relationship Id="rId8" Type="http://schemas.openxmlformats.org/officeDocument/2006/relationships/chart" Target="../charts/chart238.xml"/><Relationship Id="rId3" Type="http://schemas.openxmlformats.org/officeDocument/2006/relationships/image" Target="../media/image28.png"/><Relationship Id="rId7" Type="http://schemas.openxmlformats.org/officeDocument/2006/relationships/chart" Target="../charts/chart237.xml"/><Relationship Id="rId2" Type="http://schemas.openxmlformats.org/officeDocument/2006/relationships/notesSlide" Target="../notesSlides/notesSlide62.xml"/><Relationship Id="rId1" Type="http://schemas.openxmlformats.org/officeDocument/2006/relationships/slideLayout" Target="../slideLayouts/slideLayout11.xml"/><Relationship Id="rId6" Type="http://schemas.openxmlformats.org/officeDocument/2006/relationships/chart" Target="../charts/chart236.xml"/><Relationship Id="rId5" Type="http://schemas.openxmlformats.org/officeDocument/2006/relationships/chart" Target="../charts/chart235.xml"/><Relationship Id="rId4" Type="http://schemas.openxmlformats.org/officeDocument/2006/relationships/image" Target="../media/image29.sv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4.xml.rels><?xml version="1.0" encoding="UTF-8" standalone="yes"?>
<Relationships xmlns="http://schemas.openxmlformats.org/package/2006/relationships"><Relationship Id="rId3" Type="http://schemas.openxmlformats.org/officeDocument/2006/relationships/chart" Target="../charts/chart239.xml"/><Relationship Id="rId7" Type="http://schemas.openxmlformats.org/officeDocument/2006/relationships/chart" Target="../charts/chart241.xml"/><Relationship Id="rId2" Type="http://schemas.openxmlformats.org/officeDocument/2006/relationships/notesSlide" Target="../notesSlides/notesSlide64.xml"/><Relationship Id="rId1" Type="http://schemas.openxmlformats.org/officeDocument/2006/relationships/slideLayout" Target="../slideLayouts/slideLayout11.xml"/><Relationship Id="rId6" Type="http://schemas.openxmlformats.org/officeDocument/2006/relationships/chart" Target="../charts/chart240.xml"/><Relationship Id="rId5" Type="http://schemas.openxmlformats.org/officeDocument/2006/relationships/image" Target="../media/image29.svg"/><Relationship Id="rId4" Type="http://schemas.openxmlformats.org/officeDocument/2006/relationships/image" Target="../media/image28.png"/></Relationships>
</file>

<file path=ppt/slides/_rels/slide65.xml.rels><?xml version="1.0" encoding="UTF-8" standalone="yes"?>
<Relationships xmlns="http://schemas.openxmlformats.org/package/2006/relationships"><Relationship Id="rId8" Type="http://schemas.openxmlformats.org/officeDocument/2006/relationships/chart" Target="../charts/chart245.xml"/><Relationship Id="rId3" Type="http://schemas.openxmlformats.org/officeDocument/2006/relationships/image" Target="../media/image28.png"/><Relationship Id="rId7" Type="http://schemas.openxmlformats.org/officeDocument/2006/relationships/chart" Target="../charts/chart244.xml"/><Relationship Id="rId12" Type="http://schemas.openxmlformats.org/officeDocument/2006/relationships/chart" Target="../charts/chart249.xml"/><Relationship Id="rId2" Type="http://schemas.openxmlformats.org/officeDocument/2006/relationships/notesSlide" Target="../notesSlides/notesSlide65.xml"/><Relationship Id="rId1" Type="http://schemas.openxmlformats.org/officeDocument/2006/relationships/slideLayout" Target="../slideLayouts/slideLayout11.xml"/><Relationship Id="rId6" Type="http://schemas.openxmlformats.org/officeDocument/2006/relationships/chart" Target="../charts/chart243.xml"/><Relationship Id="rId11" Type="http://schemas.openxmlformats.org/officeDocument/2006/relationships/chart" Target="../charts/chart248.xml"/><Relationship Id="rId5" Type="http://schemas.openxmlformats.org/officeDocument/2006/relationships/chart" Target="../charts/chart242.xml"/><Relationship Id="rId10" Type="http://schemas.openxmlformats.org/officeDocument/2006/relationships/chart" Target="../charts/chart247.xml"/><Relationship Id="rId4" Type="http://schemas.openxmlformats.org/officeDocument/2006/relationships/image" Target="../media/image29.svg"/><Relationship Id="rId9" Type="http://schemas.openxmlformats.org/officeDocument/2006/relationships/chart" Target="../charts/chart246.xml"/></Relationships>
</file>

<file path=ppt/slides/_rels/slide66.xml.rels><?xml version="1.0" encoding="UTF-8" standalone="yes"?>
<Relationships xmlns="http://schemas.openxmlformats.org/package/2006/relationships"><Relationship Id="rId8" Type="http://schemas.openxmlformats.org/officeDocument/2006/relationships/chart" Target="../charts/chart253.xml"/><Relationship Id="rId3" Type="http://schemas.openxmlformats.org/officeDocument/2006/relationships/image" Target="../media/image28.png"/><Relationship Id="rId7" Type="http://schemas.openxmlformats.org/officeDocument/2006/relationships/chart" Target="../charts/chart252.xml"/><Relationship Id="rId2" Type="http://schemas.openxmlformats.org/officeDocument/2006/relationships/notesSlide" Target="../notesSlides/notesSlide66.xml"/><Relationship Id="rId1" Type="http://schemas.openxmlformats.org/officeDocument/2006/relationships/slideLayout" Target="../slideLayouts/slideLayout11.xml"/><Relationship Id="rId6" Type="http://schemas.openxmlformats.org/officeDocument/2006/relationships/chart" Target="../charts/chart251.xml"/><Relationship Id="rId5" Type="http://schemas.openxmlformats.org/officeDocument/2006/relationships/chart" Target="../charts/chart250.xml"/><Relationship Id="rId4" Type="http://schemas.openxmlformats.org/officeDocument/2006/relationships/image" Target="../media/image29.svg"/></Relationships>
</file>

<file path=ppt/slides/_rels/slide67.xml.rels><?xml version="1.0" encoding="UTF-8" standalone="yes"?>
<Relationships xmlns="http://schemas.openxmlformats.org/package/2006/relationships"><Relationship Id="rId8" Type="http://schemas.openxmlformats.org/officeDocument/2006/relationships/chart" Target="../charts/chart257.xml"/><Relationship Id="rId3" Type="http://schemas.openxmlformats.org/officeDocument/2006/relationships/image" Target="../media/image28.png"/><Relationship Id="rId7" Type="http://schemas.openxmlformats.org/officeDocument/2006/relationships/chart" Target="../charts/chart256.xml"/><Relationship Id="rId2" Type="http://schemas.openxmlformats.org/officeDocument/2006/relationships/notesSlide" Target="../notesSlides/notesSlide67.xml"/><Relationship Id="rId1" Type="http://schemas.openxmlformats.org/officeDocument/2006/relationships/slideLayout" Target="../slideLayouts/slideLayout11.xml"/><Relationship Id="rId6" Type="http://schemas.openxmlformats.org/officeDocument/2006/relationships/chart" Target="../charts/chart255.xml"/><Relationship Id="rId5" Type="http://schemas.openxmlformats.org/officeDocument/2006/relationships/chart" Target="../charts/chart254.xml"/><Relationship Id="rId4" Type="http://schemas.openxmlformats.org/officeDocument/2006/relationships/image" Target="../media/image29.svg"/></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9.xml.rels><?xml version="1.0" encoding="UTF-8" standalone="yes"?>
<Relationships xmlns="http://schemas.openxmlformats.org/package/2006/relationships"><Relationship Id="rId8" Type="http://schemas.openxmlformats.org/officeDocument/2006/relationships/chart" Target="../charts/chart261.xml"/><Relationship Id="rId3" Type="http://schemas.openxmlformats.org/officeDocument/2006/relationships/image" Target="../media/image28.png"/><Relationship Id="rId7" Type="http://schemas.openxmlformats.org/officeDocument/2006/relationships/chart" Target="../charts/chart260.xml"/><Relationship Id="rId2" Type="http://schemas.openxmlformats.org/officeDocument/2006/relationships/notesSlide" Target="../notesSlides/notesSlide69.xml"/><Relationship Id="rId1" Type="http://schemas.openxmlformats.org/officeDocument/2006/relationships/slideLayout" Target="../slideLayouts/slideLayout11.xml"/><Relationship Id="rId6" Type="http://schemas.openxmlformats.org/officeDocument/2006/relationships/chart" Target="../charts/chart259.xml"/><Relationship Id="rId5" Type="http://schemas.openxmlformats.org/officeDocument/2006/relationships/chart" Target="../charts/chart258.xml"/><Relationship Id="rId10" Type="http://schemas.openxmlformats.org/officeDocument/2006/relationships/chart" Target="../charts/chart263.xml"/><Relationship Id="rId4" Type="http://schemas.openxmlformats.org/officeDocument/2006/relationships/image" Target="../media/image29.svg"/><Relationship Id="rId9" Type="http://schemas.openxmlformats.org/officeDocument/2006/relationships/chart" Target="../charts/chart262.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7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71.xm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7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7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7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7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GREATER MANCHESTER INTEGRATED CARE SYSTEM</a:t>
            </a:r>
            <a:endParaRPr lang="en-GB" sz="29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GREATER MANCHESTER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GREATER MANCHESTER INTEGRATED CARE SYSTEM, 214,676</a:t>
            </a:r>
            <a:r>
              <a:rPr lang="en-GB" sz="1600"/>
              <a:t> questionnaires were sent out, and </a:t>
            </a:r>
            <a:r>
              <a:rPr lang="en-GB" sz="1600" b="1">
                <a:solidFill>
                  <a:srgbClr val="005EB8"/>
                </a:solidFill>
              </a:rPr>
              <a:t>46,548</a:t>
            </a:r>
            <a:r>
              <a:rPr lang="en-GB" sz="1600"/>
              <a:t> were returned completed. This represents a response rate of </a:t>
            </a:r>
            <a:r>
              <a:rPr lang="en-GB" sz="1600" b="1">
                <a:solidFill>
                  <a:srgbClr val="005EB8"/>
                </a:solidFill>
              </a:rPr>
              <a:t>22%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214,676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46,548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22%</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77%</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61%</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73%</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72%</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27,056;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41,718;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13,158;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45,418;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46,342;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214,676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46,548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22%</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92%</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83%</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68%</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23,294;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44,127;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43,274;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42,336;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44,151;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9997555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331687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6543095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991246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309802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116678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99247245"/>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(45,122); ICS 2025 (46,342); PCN bases range from 245 to 1,476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7584016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4327364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1941001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18746989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97798110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06084732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78%</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88633911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58416215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233407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347870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216116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WIGAN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PRESTWICH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GORTON AND LEVENSHULME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STALYBRIDGE, DUKINFIELD &amp; MOSSLEY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214609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7865521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(46,342); PCN bases range from 245 to 1,476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22677976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969098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15</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c21378486445b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0272178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991698243"/>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HWL NETWORK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TRAFFORD WEST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STOCKPORT EAST AND SOUTH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3" name="D_47e6471a35649b3f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3549434027"/>
              </p:ext>
            </p:extLst>
          </p:nvPr>
        </p:nvGraphicFramePr>
        <p:xfrm>
          <a:off x="545473" y="569416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a:t>
                      </a:r>
                      <a:r>
                        <a:rPr lang="en-GB" sz="700" b="0" dirty="0" err="1">
                          <a:solidFill>
                            <a:schemeClr val="tx1"/>
                          </a:solidFill>
                        </a:rPr>
                        <a:t>patients.National</a:t>
                      </a:r>
                      <a:r>
                        <a:rPr lang="en-GB" sz="700" b="0" dirty="0">
                          <a:solidFill>
                            <a:schemeClr val="tx1"/>
                          </a:solidFill>
                        </a:rPr>
                        <a:t> (699,562); ICS (46,342); PCN bases range from 245 to 1,476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0ec0618eb0b59b3f" hidden="1">
            <a:extLst>
              <a:ext uri="{FF2B5EF4-FFF2-40B4-BE49-F238E27FC236}">
                <a16:creationId xmlns:a16="http://schemas.microsoft.com/office/drawing/2014/main" id="{B1D51266-F172-45FB-9973-78232CD4A2C0}"/>
              </a:ext>
            </a:extLst>
          </p:cNvPr>
          <p:cNvGraphicFramePr/>
          <p:nvPr>
            <p:extLst>
              <p:ext uri="{D42A27DB-BD31-4B8C-83A1-F6EECF244321}">
                <p14:modId xmlns:p14="http://schemas.microsoft.com/office/powerpoint/2010/main" val="130744848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47e6471a35649b3f" hidden="1">
            <a:extLst>
              <a:ext uri="{FF2B5EF4-FFF2-40B4-BE49-F238E27FC236}">
                <a16:creationId xmlns:a16="http://schemas.microsoft.com/office/drawing/2014/main" id="{1ACBDC5D-A954-4D54-9CDB-C8F75BFBEF57}"/>
              </a:ext>
            </a:extLst>
          </p:cNvPr>
          <p:cNvGraphicFramePr/>
          <p:nvPr>
            <p:extLst>
              <p:ext uri="{D42A27DB-BD31-4B8C-83A1-F6EECF244321}">
                <p14:modId xmlns:p14="http://schemas.microsoft.com/office/powerpoint/2010/main" val="398222303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Ipsos Ribbon Rules" hidden="1">
            <a:extLst>
              <a:ext uri="{FF2B5EF4-FFF2-40B4-BE49-F238E27FC236}">
                <a16:creationId xmlns:a16="http://schemas.microsoft.com/office/drawing/2014/main" id="{E3ADFB03-7D28-491A-B2E2-ED5E71BF1488}"/>
              </a:ext>
            </a:extLst>
          </p:cNvPr>
          <p:cNvGraphicFramePr/>
          <p:nvPr>
            <p:extLst>
              <p:ext uri="{D42A27DB-BD31-4B8C-83A1-F6EECF244321}">
                <p14:modId xmlns:p14="http://schemas.microsoft.com/office/powerpoint/2010/main" val="14310923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97479D13-0489-4391-ABD5-EE152E65A955}"/>
              </a:ext>
            </a:extLst>
          </p:cNvPr>
          <p:cNvSpPr/>
          <p:nvPr/>
        </p:nvSpPr>
        <p:spPr>
          <a:xfrm>
            <a:off x="622466" y="6267511"/>
            <a:ext cx="9190648" cy="215444"/>
          </a:xfrm>
          <a:prstGeom prst="rect">
            <a:avLst/>
          </a:prstGeom>
        </p:spPr>
        <p:txBody>
          <a:bodyPr wrap="square">
            <a:spAutoFit/>
          </a:bodyPr>
          <a:lstStyle/>
          <a:p>
            <a:pPr algn="l"/>
            <a:r>
              <a:rPr lang="en-GB" sz="800" dirty="0">
                <a:latin typeface="+mn-lt"/>
              </a:rPr>
              <a:t>%Good = %Very good + %Fairly good</a:t>
            </a:r>
          </a:p>
        </p:txBody>
      </p:sp>
      <p:sp>
        <p:nvSpPr>
          <p:cNvPr id="2" name="TextBox 1">
            <a:extLst>
              <a:ext uri="{FF2B5EF4-FFF2-40B4-BE49-F238E27FC236}">
                <a16:creationId xmlns:a16="http://schemas.microsoft.com/office/drawing/2014/main" id="{00228B66-B538-E082-287E-DBB2DBB64846}"/>
              </a:ext>
            </a:extLst>
          </p:cNvPr>
          <p:cNvSpPr txBox="1"/>
          <p:nvPr/>
        </p:nvSpPr>
        <p:spPr>
          <a:xfrm>
            <a:off x="350633" y="491702"/>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5" name="Title 4">
            <a:extLst>
              <a:ext uri="{FF2B5EF4-FFF2-40B4-BE49-F238E27FC236}">
                <a16:creationId xmlns:a16="http://schemas.microsoft.com/office/drawing/2014/main" id="{D7A8F1B1-5F95-8132-18D9-5CB61E03896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3" name="Group 2">
            <a:extLst>
              <a:ext uri="{FF2B5EF4-FFF2-40B4-BE49-F238E27FC236}">
                <a16:creationId xmlns:a16="http://schemas.microsoft.com/office/drawing/2014/main" id="{455696B6-A3B0-C34C-60F4-A02C9BEB5760}"/>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2B3333A-32E1-A4F0-4D60-F53950EF24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F353EDCA-47A2-611C-F031-1A8B88069EA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7" name="Chart header">
            <a:extLst>
              <a:ext uri="{FF2B5EF4-FFF2-40B4-BE49-F238E27FC236}">
                <a16:creationId xmlns:a16="http://schemas.microsoft.com/office/drawing/2014/main" id="{CC2C5C49-FFBB-0995-1E58-5EFF3EAFA085}"/>
              </a:ext>
            </a:extLst>
          </p:cNvPr>
          <p:cNvGraphicFramePr>
            <a:graphicFrameLocks noGrp="1"/>
          </p:cNvGraphicFramePr>
          <p:nvPr>
            <p:extLst>
              <p:ext uri="{D42A27DB-BD31-4B8C-83A1-F6EECF244321}">
                <p14:modId xmlns:p14="http://schemas.microsoft.com/office/powerpoint/2010/main" val="3097444843"/>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5522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4081708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55958329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(46,102); PCN bases range from 245 to 1,478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6783164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385518142"/>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0402352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4222044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082323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600092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927656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230402419"/>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(43,013); ICS 2025 (44,052); PCN bases range from 225 to 1,413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4704636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266938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4513927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421446371"/>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586713406"/>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6088453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650132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6772866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353777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BOLTON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WIGAN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CLAYTON BESWICK &amp; OPENSHAW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9211471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348296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857464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(44,052); PCN bases range from 225 to 1,413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13039795c6e727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126171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f46377ff54de27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890823679"/>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HWL NETWORK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TRAFFORD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df46377ff54de27d"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3104964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24584c512762827d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375437207"/>
              </p:ext>
            </p:extLst>
          </p:nvPr>
        </p:nvGraphicFramePr>
        <p:xfrm>
          <a:off x="576103"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a:t>
                      </a:r>
                      <a:r>
                        <a:rPr lang="en-GB" sz="700" b="0" dirty="0" err="1">
                          <a:solidFill>
                            <a:schemeClr val="tx1"/>
                          </a:solidFill>
                        </a:rPr>
                        <a:t>excluded.National</a:t>
                      </a:r>
                      <a:r>
                        <a:rPr lang="en-GB" sz="700" b="0" dirty="0">
                          <a:solidFill>
                            <a:schemeClr val="tx1"/>
                          </a:solidFill>
                        </a:rPr>
                        <a:t> (664,460); ICS (44,052); PCN bases range from 225 to 1,413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4584c512762827d"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367090636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7" name="Rectangle 26">
            <a:extLst>
              <a:ext uri="{FF2B5EF4-FFF2-40B4-BE49-F238E27FC236}">
                <a16:creationId xmlns:a16="http://schemas.microsoft.com/office/drawing/2014/main" id="{A9928813-CEBD-44D3-8F26-6F5B4545C881}"/>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9D247610-73BA-4521-8371-57BEBB71884F}"/>
              </a:ext>
            </a:extLst>
          </p:cNvPr>
          <p:cNvGraphicFramePr/>
          <p:nvPr>
            <p:extLst>
              <p:ext uri="{D42A27DB-BD31-4B8C-83A1-F6EECF244321}">
                <p14:modId xmlns:p14="http://schemas.microsoft.com/office/powerpoint/2010/main" val="21216568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B62BE6EA-CEF2-4660-AA40-D283F2577EDA}"/>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6" name="Title 4">
            <a:extLst>
              <a:ext uri="{FF2B5EF4-FFF2-40B4-BE49-F238E27FC236}">
                <a16:creationId xmlns:a16="http://schemas.microsoft.com/office/drawing/2014/main" id="{A100EA6D-2796-5F3E-7365-B083506CBF3E}"/>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graphicFrame>
        <p:nvGraphicFramePr>
          <p:cNvPr id="7" name="Chart header">
            <a:extLst>
              <a:ext uri="{FF2B5EF4-FFF2-40B4-BE49-F238E27FC236}">
                <a16:creationId xmlns:a16="http://schemas.microsoft.com/office/drawing/2014/main" id="{161239EB-5184-5B18-0656-3A9EA30E4124}"/>
              </a:ext>
            </a:extLst>
          </p:cNvPr>
          <p:cNvGraphicFramePr>
            <a:graphicFrameLocks noGrp="1"/>
          </p:cNvGraphicFramePr>
          <p:nvPr>
            <p:extLst>
              <p:ext uri="{D42A27DB-BD31-4B8C-83A1-F6EECF244321}">
                <p14:modId xmlns:p14="http://schemas.microsoft.com/office/powerpoint/2010/main" val="320950089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C026D8AD-2A01-38CB-25D8-F734C4D7ADD4}"/>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2" name="Group 1">
            <a:extLst>
              <a:ext uri="{FF2B5EF4-FFF2-40B4-BE49-F238E27FC236}">
                <a16:creationId xmlns:a16="http://schemas.microsoft.com/office/drawing/2014/main" id="{BCA35725-D0D3-67B9-C36C-5C94C7344C05}"/>
              </a:ext>
            </a:extLst>
          </p:cNvPr>
          <p:cNvGrpSpPr/>
          <p:nvPr/>
        </p:nvGrpSpPr>
        <p:grpSpPr>
          <a:xfrm>
            <a:off x="9039603" y="6312985"/>
            <a:ext cx="2286282" cy="338554"/>
            <a:chOff x="9039603" y="6113816"/>
            <a:chExt cx="2286282" cy="338554"/>
          </a:xfrm>
        </p:grpSpPr>
        <p:sp>
          <p:nvSpPr>
            <p:cNvPr id="3" name="Rectangle 2">
              <a:extLst>
                <a:ext uri="{FF2B5EF4-FFF2-40B4-BE49-F238E27FC236}">
                  <a16:creationId xmlns:a16="http://schemas.microsoft.com/office/drawing/2014/main" id="{4233BFA4-BF8F-8ED2-F812-D8BA6A23455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4" name="Graphic 3" descr="Information with solid fill">
              <a:extLst>
                <a:ext uri="{FF2B5EF4-FFF2-40B4-BE49-F238E27FC236}">
                  <a16:creationId xmlns:a16="http://schemas.microsoft.com/office/drawing/2014/main" id="{E2085142-4E33-F869-71CF-5D11B1DFE09D}"/>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139102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4206035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2399724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04517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443886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304158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32753585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(20,949); ICS 2025 (22,928); PCN bases range from 112 to 673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4550719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432881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0081659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413127591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165652055"/>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GREATER MANCHESTER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23613071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398569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003091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RUMWORTH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TABA WIGAN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TURTON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HEATONS GROUP NETWORK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946856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505986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6177646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(22,928); PCN bases range from 112 to 673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611942164"/>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49d60aaa482a4d89">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0680047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4272725734"/>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WEST CENTRAL MANCHESTER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CITY CENTRE &amp; ANCOATS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BETTER HEALTH MCR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3" name="D_626775f05db5ad89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03197824"/>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(22,928); PCN bases range from 112 to 673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16336320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4e87ac2d00034d89"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10547730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E9DE70AC-9ECD-4E9D-35D6-F09486EC4626}"/>
              </a:ext>
            </a:extLst>
          </p:cNvPr>
          <p:cNvGraphicFramePr/>
          <p:nvPr>
            <p:extLst>
              <p:ext uri="{D42A27DB-BD31-4B8C-83A1-F6EECF244321}">
                <p14:modId xmlns:p14="http://schemas.microsoft.com/office/powerpoint/2010/main" val="3569833634"/>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F7D3F978-6E3C-BDC6-F3D2-F32E741053ED}"/>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E499AB6C-5B45-3538-F1C3-10990EA25611}"/>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4" name="Group 3">
            <a:extLst>
              <a:ext uri="{FF2B5EF4-FFF2-40B4-BE49-F238E27FC236}">
                <a16:creationId xmlns:a16="http://schemas.microsoft.com/office/drawing/2014/main" id="{7CE9E9E6-E798-BA4B-D417-A4B4D0F93A9A}"/>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ABA0A14A-DE44-63A8-A14A-C4B1C6B46E5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4191EA10-973D-2630-4C60-AA26C760DAF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10" name="Chart header">
            <a:extLst>
              <a:ext uri="{FF2B5EF4-FFF2-40B4-BE49-F238E27FC236}">
                <a16:creationId xmlns:a16="http://schemas.microsoft.com/office/drawing/2014/main" id="{FAF436A9-44DD-32DB-53FF-A273E3412653}"/>
              </a:ext>
            </a:extLst>
          </p:cNvPr>
          <p:cNvGraphicFramePr>
            <a:graphicFrameLocks noGrp="1"/>
          </p:cNvGraphicFramePr>
          <p:nvPr>
            <p:extLst>
              <p:ext uri="{D42A27DB-BD31-4B8C-83A1-F6EECF244321}">
                <p14:modId xmlns:p14="http://schemas.microsoft.com/office/powerpoint/2010/main" val="199747688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905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4407951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1400365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39841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428763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5125416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16196028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(15,969); ICS 2025 (19,476); PCN bases range from 124 to 638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970863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6556778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0404041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085230422"/>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51855480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GREATER MANCHESTER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682119216"/>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674634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9587160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TRAFFORD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TABA WIGAN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OLDHAM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HINDLEY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LEIGH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6286159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579668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2373355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(19,476); PCN bases range from 124 to 638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65442357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ac290737958c80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8456686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968008960"/>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MIDDLETON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STOCKPORT EAST AND SOUTH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3" name="D_fc6dbea9b9a5c804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345744890"/>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(19,476); PCN bases range from 124 to 638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39440801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e3eb0e2c9e59c804"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56959661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fc6dbea9b9a5c804" hidden="1">
            <a:extLst>
              <a:ext uri="{FF2B5EF4-FFF2-40B4-BE49-F238E27FC236}">
                <a16:creationId xmlns:a16="http://schemas.microsoft.com/office/drawing/2014/main" id="{05F7C6AC-FDA5-8F70-6BFD-86C50CC330E9}"/>
              </a:ext>
            </a:extLst>
          </p:cNvPr>
          <p:cNvGraphicFramePr/>
          <p:nvPr>
            <p:extLst>
              <p:ext uri="{D42A27DB-BD31-4B8C-83A1-F6EECF244321}">
                <p14:modId xmlns:p14="http://schemas.microsoft.com/office/powerpoint/2010/main" val="23043967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370F6974-F85B-09B6-56C2-B908E0D9B707}"/>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9813CB74-CE46-8C45-FA4E-B8DDB67539E3}"/>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4" name="Group 3">
            <a:extLst>
              <a:ext uri="{FF2B5EF4-FFF2-40B4-BE49-F238E27FC236}">
                <a16:creationId xmlns:a16="http://schemas.microsoft.com/office/drawing/2014/main" id="{8E8DDE39-8CF8-9DA3-C6A1-E43777EE6B8F}"/>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AB081695-5720-6B6A-4059-EDB1A6248589}"/>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E6482478-F0E9-E844-1430-E9FCD568116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10" name="Chart header">
            <a:extLst>
              <a:ext uri="{FF2B5EF4-FFF2-40B4-BE49-F238E27FC236}">
                <a16:creationId xmlns:a16="http://schemas.microsoft.com/office/drawing/2014/main" id="{FE45B255-4DE1-3C41-D04A-15F189B0B5F1}"/>
              </a:ext>
            </a:extLst>
          </p:cNvPr>
          <p:cNvGraphicFramePr>
            <a:graphicFrameLocks noGrp="1"/>
          </p:cNvGraphicFramePr>
          <p:nvPr>
            <p:extLst>
              <p:ext uri="{D42A27DB-BD31-4B8C-83A1-F6EECF244321}">
                <p14:modId xmlns:p14="http://schemas.microsoft.com/office/powerpoint/2010/main" val="644864244"/>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05242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5250284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6607694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(45,218); PCN bases range from 239 to 1,424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9722300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651061330"/>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56419460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32703074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(29,637); PCN bases range from 96 to 1,046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04194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566200270"/>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6408222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7230791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936637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060374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55196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0545221"/>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(41,179); ICS 2025 (43,274); PCN bases range from 232 to 1,294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852553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210882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79437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564694585"/>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324925519"/>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96320315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864799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4780106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BOLTON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PRESTWICH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NORTH WIGAN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579535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143987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5833986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(43,274); PCN bases range from 232 to 1,294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497733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32</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57e3de0c538f0aac">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0021011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951315375"/>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PENNINES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STOCKPORT EAST AND SOUTH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a173a1d32cc9baac"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19104532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164175538"/>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graphicFrame>
        <p:nvGraphicFramePr>
          <p:cNvPr id="24" name="D_2acfaae4ef970aac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74634397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(43,274); PCN bases range from 232 to 1,294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2acfaae4ef970aac" hidden="1">
            <a:extLst>
              <a:ext uri="{FF2B5EF4-FFF2-40B4-BE49-F238E27FC236}">
                <a16:creationId xmlns:a16="http://schemas.microsoft.com/office/drawing/2014/main" id="{D419A599-4A39-9F58-DE68-BF847624E0E9}"/>
              </a:ext>
            </a:extLst>
          </p:cNvPr>
          <p:cNvGraphicFramePr/>
          <p:nvPr>
            <p:extLst>
              <p:ext uri="{D42A27DB-BD31-4B8C-83A1-F6EECF244321}">
                <p14:modId xmlns:p14="http://schemas.microsoft.com/office/powerpoint/2010/main" val="248611232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CCFC248C-57BB-E44D-43F9-E0E18F2DF47E}"/>
              </a:ext>
            </a:extLst>
          </p:cNvPr>
          <p:cNvGraphicFramePr/>
          <p:nvPr>
            <p:extLst>
              <p:ext uri="{D42A27DB-BD31-4B8C-83A1-F6EECF244321}">
                <p14:modId xmlns:p14="http://schemas.microsoft.com/office/powerpoint/2010/main" val="4403699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558EFC5F-C7AB-56BA-778B-AA7DD26C05DE}"/>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59C47855-F605-F277-07F6-656E7247A78E}"/>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4" name="Group 3">
            <a:extLst>
              <a:ext uri="{FF2B5EF4-FFF2-40B4-BE49-F238E27FC236}">
                <a16:creationId xmlns:a16="http://schemas.microsoft.com/office/drawing/2014/main" id="{A76F0F70-FE59-2428-1950-31AC2D2D3435}"/>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0634A9EB-DB8F-3356-7926-104BD0BA1D47}"/>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B80586D8-C8F1-FCAE-5664-913A7DB18B7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25703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9163488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7903914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644893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872471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373009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55227477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(32,389); ICS 2025 (34,334); PCN bases range from 150 to 941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900278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435203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290684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48688117"/>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48998019"/>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7123074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582237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2545053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CANALSIDE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SALFORD SOUTH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STALYBRIDGE, DUKINFIELD &amp; MOSSLEY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HORWICH NETWORK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184653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887117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5978810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(34,334); PCN bases range from 150 to 941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4534409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35</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3ba10fc0a64a775">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86700267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279732258"/>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SALE CENTRAL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PENNINES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TRAFFORD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4b5f943967e4a775"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4094014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graphicFrame>
        <p:nvGraphicFramePr>
          <p:cNvPr id="24" name="D_7b1a19d1c064a775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65615558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(34,334); PCN bases range from 150 to 941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7b1a19d1c064a775" hidden="1">
            <a:extLst>
              <a:ext uri="{FF2B5EF4-FFF2-40B4-BE49-F238E27FC236}">
                <a16:creationId xmlns:a16="http://schemas.microsoft.com/office/drawing/2014/main" id="{6EC9E418-4B43-936A-D1C2-48E5AF5BEEFA}"/>
              </a:ext>
            </a:extLst>
          </p:cNvPr>
          <p:cNvGraphicFramePr/>
          <p:nvPr>
            <p:extLst>
              <p:ext uri="{D42A27DB-BD31-4B8C-83A1-F6EECF244321}">
                <p14:modId xmlns:p14="http://schemas.microsoft.com/office/powerpoint/2010/main" val="125804999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7483EFF-D9F6-472F-9AC2-18977108247C}"/>
              </a:ext>
            </a:extLst>
          </p:cNvPr>
          <p:cNvGraphicFramePr/>
          <p:nvPr>
            <p:extLst>
              <p:ext uri="{D42A27DB-BD31-4B8C-83A1-F6EECF244321}">
                <p14:modId xmlns:p14="http://schemas.microsoft.com/office/powerpoint/2010/main" val="834177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70E53BE0-F97D-8164-085C-3ABF0E5E9BD4}"/>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9A2EF5ED-7ECC-1444-5195-8C413FDD8317}"/>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grpSp>
        <p:nvGrpSpPr>
          <p:cNvPr id="4" name="Group 3">
            <a:extLst>
              <a:ext uri="{FF2B5EF4-FFF2-40B4-BE49-F238E27FC236}">
                <a16:creationId xmlns:a16="http://schemas.microsoft.com/office/drawing/2014/main" id="{8C620505-F942-ED66-59E0-61CE8423BE6A}"/>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06025754-219C-6D8F-3D08-AC439DF965A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9C8D8A32-90F1-F250-E341-F10D03D63F6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7" name="Chart header">
            <a:extLst>
              <a:ext uri="{FF2B5EF4-FFF2-40B4-BE49-F238E27FC236}">
                <a16:creationId xmlns:a16="http://schemas.microsoft.com/office/drawing/2014/main" id="{889DF190-BC45-590F-F24E-27D585DB4DA5}"/>
              </a:ext>
            </a:extLst>
          </p:cNvPr>
          <p:cNvGraphicFramePr>
            <a:graphicFrameLocks noGrp="1"/>
          </p:cNvGraphicFramePr>
          <p:nvPr>
            <p:extLst>
              <p:ext uri="{D42A27DB-BD31-4B8C-83A1-F6EECF244321}">
                <p14:modId xmlns:p14="http://schemas.microsoft.com/office/powerpoint/2010/main" val="3922665276"/>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53211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60910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0498383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519313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00141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17948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3289391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(44,240); ICS 2025 (45,418); PCN bases range from 241 to 1,435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126293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7746955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176145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07355867"/>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03078226"/>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91039723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8080907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51472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TRAFFORD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RUMWORTH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MIDDLETON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SALFORD SOUTH EAST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846921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475018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4182938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(45,418); PCN bases range from 241 to 1,435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00033622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38</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358c1f32d6345e3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5342525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917778132"/>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FARNWORTH &amp; KEARSLEY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STOCKPORT EAST AND SOUTH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4bf0d57086055e36"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8618654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graphicFrame>
        <p:nvGraphicFramePr>
          <p:cNvPr id="24" name="D_ed4c74285fe05e36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49378167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(45,418); PCN bases range from 241 to 1,435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17EB8CAF-EB0C-A2B7-3B53-72DC7BD8DBFE}"/>
              </a:ext>
            </a:extLst>
          </p:cNvPr>
          <p:cNvGraphicFramePr/>
          <p:nvPr>
            <p:extLst>
              <p:ext uri="{D42A27DB-BD31-4B8C-83A1-F6EECF244321}">
                <p14:modId xmlns:p14="http://schemas.microsoft.com/office/powerpoint/2010/main" val="17741581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ed4c74285fe05e36" hidden="1">
            <a:extLst>
              <a:ext uri="{FF2B5EF4-FFF2-40B4-BE49-F238E27FC236}">
                <a16:creationId xmlns:a16="http://schemas.microsoft.com/office/drawing/2014/main" id="{67AC703F-4AA5-9501-3C64-DEBCAF7FB868}"/>
              </a:ext>
            </a:extLst>
          </p:cNvPr>
          <p:cNvGraphicFramePr/>
          <p:nvPr>
            <p:extLst>
              <p:ext uri="{D42A27DB-BD31-4B8C-83A1-F6EECF244321}">
                <p14:modId xmlns:p14="http://schemas.microsoft.com/office/powerpoint/2010/main" val="63383115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CBE9F569-2702-66E9-13B8-2672C291A417}"/>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830B955E-C7AF-C6A5-AB90-3B6E484D5CF7}"/>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4" name="Group 3">
            <a:extLst>
              <a:ext uri="{FF2B5EF4-FFF2-40B4-BE49-F238E27FC236}">
                <a16:creationId xmlns:a16="http://schemas.microsoft.com/office/drawing/2014/main" id="{C912BC63-5E6E-7233-A5D5-435E487B7E32}"/>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52727F73-4A46-0301-03BD-4D496CD95059}"/>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A279E1C3-E318-9327-E4B2-5ECB4A7BB14A}"/>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9" name="Chart header">
            <a:extLst>
              <a:ext uri="{FF2B5EF4-FFF2-40B4-BE49-F238E27FC236}">
                <a16:creationId xmlns:a16="http://schemas.microsoft.com/office/drawing/2014/main" id="{AC3EAC57-1AE3-89F8-A51E-A38C9AF80A3F}"/>
              </a:ext>
            </a:extLst>
          </p:cNvPr>
          <p:cNvGraphicFramePr>
            <a:graphicFrameLocks noGrp="1"/>
          </p:cNvGraphicFramePr>
          <p:nvPr>
            <p:extLst>
              <p:ext uri="{D42A27DB-BD31-4B8C-83A1-F6EECF244321}">
                <p14:modId xmlns:p14="http://schemas.microsoft.com/office/powerpoint/2010/main" val="594839994"/>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77534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4676479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505650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715265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18087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686840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6823008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(39,823); ICS 2025 (41,197); PCN bases range from 212 to 1,249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84057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393498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455726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77658208"/>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74165659"/>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49735334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492660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1445819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BOLTON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OLDHAM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LEIGH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MIDDLETON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STALYBRIDGE, DUKINFIELD &amp; MOSSLEY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WYTHENSHAWE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949645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776483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1311713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(41,197); PCN bases range from 212 to 1,249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7087359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42</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29e36b695e14f71">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3530263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939598581"/>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CITY CENTRE &amp; ANCOATS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HWL NETWORK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STOCKPORT EAST AND SOUTH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8ed7ac0c5fc14f71"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29925401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graphicFrame>
        <p:nvGraphicFramePr>
          <p:cNvPr id="24" name="D_b4641005949a4f71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71893958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(41,197); PCN bases range from 212 to 1,249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F330FD16-349C-5927-B9FC-EAD302AA0BFD}"/>
              </a:ext>
            </a:extLst>
          </p:cNvPr>
          <p:cNvGraphicFramePr/>
          <p:nvPr>
            <p:extLst>
              <p:ext uri="{D42A27DB-BD31-4B8C-83A1-F6EECF244321}">
                <p14:modId xmlns:p14="http://schemas.microsoft.com/office/powerpoint/2010/main" val="34688756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b4641005949a4f71" hidden="1">
            <a:extLst>
              <a:ext uri="{FF2B5EF4-FFF2-40B4-BE49-F238E27FC236}">
                <a16:creationId xmlns:a16="http://schemas.microsoft.com/office/drawing/2014/main" id="{B5FE4993-D264-FAFB-A7A3-53BEC551CC86}"/>
              </a:ext>
            </a:extLst>
          </p:cNvPr>
          <p:cNvGraphicFramePr/>
          <p:nvPr>
            <p:extLst>
              <p:ext uri="{D42A27DB-BD31-4B8C-83A1-F6EECF244321}">
                <p14:modId xmlns:p14="http://schemas.microsoft.com/office/powerpoint/2010/main" val="29542991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4E6A03BB-0E78-25F3-44B8-2C0B4C9433B6}"/>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D9B89C09-1E39-2E38-8A6A-80D843704659}"/>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4" name="Group 3">
            <a:extLst>
              <a:ext uri="{FF2B5EF4-FFF2-40B4-BE49-F238E27FC236}">
                <a16:creationId xmlns:a16="http://schemas.microsoft.com/office/drawing/2014/main" id="{979C9A2E-6F36-C848-29FA-663E9D900868}"/>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B2768430-8844-4CAB-4DB8-4D44F6AAF5F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DCC9D0AB-1B21-1483-B636-13ABDF41616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9" name="Chart header">
            <a:extLst>
              <a:ext uri="{FF2B5EF4-FFF2-40B4-BE49-F238E27FC236}">
                <a16:creationId xmlns:a16="http://schemas.microsoft.com/office/drawing/2014/main" id="{78948FA3-E3CC-BD01-E734-480CD3D5A428}"/>
              </a:ext>
            </a:extLst>
          </p:cNvPr>
          <p:cNvGraphicFramePr>
            <a:graphicFrameLocks noGrp="1"/>
          </p:cNvGraphicFramePr>
          <p:nvPr>
            <p:extLst>
              <p:ext uri="{D42A27DB-BD31-4B8C-83A1-F6EECF244321}">
                <p14:modId xmlns:p14="http://schemas.microsoft.com/office/powerpoint/2010/main" val="2175508740"/>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1490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905858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3770853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59038684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94991823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(44,952); PCN bases range from 230 to 1,406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6890090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77867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44273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27159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493082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07770225"/>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(43,168); ICS 2025 (44,630); PCN bases range from 229 to 1,400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4923296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1585767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1282919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39360898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78600030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1520279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417661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3633223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20470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502333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510759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54976680"/>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(43,056); ICS 2025 (44,564); PCN bases range from 226 to 1,396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6039594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5854174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650513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8975413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65652412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86587563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688482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488966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30000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306073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535902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577501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(33,874); ICS 2025 (35,248); PCN bases range from 179 to 1,197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788715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01309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1737904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333731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38962249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59412941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207634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90463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362630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928363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563933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0870037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(41,703); ICS 2025 (43,266); PCN bases range from 226 to 1,335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860189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7618134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996505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5010565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28101605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55117814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8017184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3287035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800162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296164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255319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0855966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(42,666); ICS 2025 (44,151); PCN bases range from 226 to 1,374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5946769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787901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2337720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88776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05265061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59491837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5883671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95836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014362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75633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105778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2664516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(40,778); ICS 2025 (42,336); PCN bases range from 218 to 1,304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552996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023688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5645013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6207150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48280266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18205961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9351614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27795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294891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887572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439590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2801724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(42,711); ICS 2025 (44,127); PCN bases range from 220 to 1,350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644246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3760019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7116395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2846693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25295087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406351733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201064228"/>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64 to 25,502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091785979"/>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556 to 39,790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738180993"/>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249 to 43,543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85518251"/>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309 to 10,062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9320467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20617529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775797276"/>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20556445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4552177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834218078"/>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937896334"/>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(44,564).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545978476"/>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17105178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18,819</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06846375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5,259 to 18,076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72884794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16006752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328 to 13,420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603334392"/>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558928585"/>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(44,564).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4168926907"/>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GREATER MANCHESTER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636273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65144444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43998580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01911785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33721468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68 to 24,995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846759559"/>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383 to 34,300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618362138"/>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8,102 to 36,056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1279378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687067409"/>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(44,564).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38113445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030140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958120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345539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77972510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(12,845). ICS 2025 (13,158);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562184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860597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7445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82360104"/>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9198271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424204845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9575568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3050033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7246612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988665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7718644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882290455"/>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(21,338); ICS 2025 (23,294); PCN bases range from 117 to 663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4286586935"/>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977316818"/>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879242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4898764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42148871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2086668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2470438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7354174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CITY CENTRE &amp; ANCOATS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HINDLEY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BURY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TABA WIGAN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77149041"/>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06856108"/>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(23,294); PCN bases range from 117 to 663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589885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00235852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2cf6e3a3944c0f1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61579047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63946666"/>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NORTH WIGAN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SWAN NETWORK WIGAN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7" name="D_58a0de165ab31314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3206477265"/>
              </p:ext>
            </p:extLst>
          </p:nvPr>
        </p:nvGraphicFramePr>
        <p:xfrm>
          <a:off x="545473" y="5665662"/>
          <a:ext cx="8138357" cy="30480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(23,294); PCN bases range from 117 to 663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Ipsos Ribbon Rules" hidden="1">
            <a:extLst>
              <a:ext uri="{FF2B5EF4-FFF2-40B4-BE49-F238E27FC236}">
                <a16:creationId xmlns:a16="http://schemas.microsoft.com/office/drawing/2014/main" id="{AE47407A-33B5-42CF-8866-AA3811A7DEC0}"/>
              </a:ext>
            </a:extLst>
          </p:cNvPr>
          <p:cNvGraphicFramePr/>
          <p:nvPr>
            <p:extLst>
              <p:ext uri="{D42A27DB-BD31-4B8C-83A1-F6EECF244321}">
                <p14:modId xmlns:p14="http://schemas.microsoft.com/office/powerpoint/2010/main" val="845283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6" name="D_6e228bbb14660f14"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3195813401"/>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graphicFrame>
        <p:nvGraphicFramePr>
          <p:cNvPr id="2" name="D_58a0de165ab31314" hidden="1">
            <a:extLst>
              <a:ext uri="{FF2B5EF4-FFF2-40B4-BE49-F238E27FC236}">
                <a16:creationId xmlns:a16="http://schemas.microsoft.com/office/drawing/2014/main" id="{CF359D43-B3CA-F599-4A05-BA51EDD9F68A}"/>
              </a:ext>
            </a:extLst>
          </p:cNvPr>
          <p:cNvGraphicFramePr/>
          <p:nvPr>
            <p:extLst>
              <p:ext uri="{D42A27DB-BD31-4B8C-83A1-F6EECF244321}">
                <p14:modId xmlns:p14="http://schemas.microsoft.com/office/powerpoint/2010/main" val="380751810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 name="TextBox 3">
            <a:extLst>
              <a:ext uri="{FF2B5EF4-FFF2-40B4-BE49-F238E27FC236}">
                <a16:creationId xmlns:a16="http://schemas.microsoft.com/office/drawing/2014/main" id="{0C205B8F-4E0E-5A53-C698-4DCED0E676FB}"/>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8D1EAD64-D51A-0B96-0772-1217D3E04302}"/>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8D4A2A07-4E7F-BB5F-7797-9C3621CEC94A}"/>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705900D2-1102-68A0-9F56-0C72B104398B}"/>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ABDE9BD2-3377-BD96-21DF-4198F080C93A}"/>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7" name="Chart header">
            <a:extLst>
              <a:ext uri="{FF2B5EF4-FFF2-40B4-BE49-F238E27FC236}">
                <a16:creationId xmlns:a16="http://schemas.microsoft.com/office/drawing/2014/main" id="{95F5D2E1-EA2A-14B8-22AB-2A79E533822D}"/>
              </a:ext>
            </a:extLst>
          </p:cNvPr>
          <p:cNvGraphicFramePr>
            <a:graphicFrameLocks noGrp="1"/>
          </p:cNvGraphicFramePr>
          <p:nvPr>
            <p:extLst>
              <p:ext uri="{D42A27DB-BD31-4B8C-83A1-F6EECF244321}">
                <p14:modId xmlns:p14="http://schemas.microsoft.com/office/powerpoint/2010/main" val="2317760219"/>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7075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4350915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762273560"/>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(46,304); PCN bases range from 244 to 1,470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44676542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3289796036"/>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7921771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103457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893562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756803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208848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6978195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(40,587); ICS 2025 (41,718); PCN bases range from 200 to 1,219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136589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993279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680881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44783844"/>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050498643"/>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3357797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4035653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3279740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CANALSIDE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CENTRAL MANCHESTER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DENTON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OLDHAM CENTRAL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2920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5599947"/>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(41,718); PCN bases range from 200 to 1,219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286265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10576331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f03a96dee5c096e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066729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568235672"/>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STALYBRIDGE, DUKINFIELD &amp; MOSSLEY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WHITEFIELD DISTRICT &amp; COMMUNITY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OLDHAM SOUTH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VICTORIA PCN</a:t>
                      </a: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7" name="D_e5a2698862449aed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1609021843"/>
              </p:ext>
            </p:extLst>
          </p:nvPr>
        </p:nvGraphicFramePr>
        <p:xfrm>
          <a:off x="545473" y="5665662"/>
          <a:ext cx="8138357" cy="19812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(41,718); PCN bases range from 200 to 1,219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6" name="D_33f26ccea2db46ed"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439820859"/>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graphicFrame>
        <p:nvGraphicFramePr>
          <p:cNvPr id="2" name="D_e5a2698862449aed" hidden="1">
            <a:extLst>
              <a:ext uri="{FF2B5EF4-FFF2-40B4-BE49-F238E27FC236}">
                <a16:creationId xmlns:a16="http://schemas.microsoft.com/office/drawing/2014/main" id="{2F84DE3E-AA21-0C03-DE3A-BD482F31C9E6}"/>
              </a:ext>
            </a:extLst>
          </p:cNvPr>
          <p:cNvGraphicFramePr/>
          <p:nvPr>
            <p:extLst>
              <p:ext uri="{D42A27DB-BD31-4B8C-83A1-F6EECF244321}">
                <p14:modId xmlns:p14="http://schemas.microsoft.com/office/powerpoint/2010/main" val="10287790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CE5EFFD-00E9-9B3F-FC6D-E78D570D313C}"/>
              </a:ext>
            </a:extLst>
          </p:cNvPr>
          <p:cNvGraphicFramePr/>
          <p:nvPr>
            <p:extLst>
              <p:ext uri="{D42A27DB-BD31-4B8C-83A1-F6EECF244321}">
                <p14:modId xmlns:p14="http://schemas.microsoft.com/office/powerpoint/2010/main" val="1577328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98E162F8-67EC-3A59-A440-358D1828A11F}"/>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26C298FA-CFEE-633D-5B06-D27B01C7F914}"/>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4" name="Group 3">
            <a:extLst>
              <a:ext uri="{FF2B5EF4-FFF2-40B4-BE49-F238E27FC236}">
                <a16:creationId xmlns:a16="http://schemas.microsoft.com/office/drawing/2014/main" id="{C6BD338E-6E56-AFA7-7270-EE32D87C246D}"/>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C89CD74F-5C41-7A5F-E0E5-5699D684614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C8FA2DC7-8C89-7004-F8B4-3131CCB5815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9" name="Chart header">
            <a:extLst>
              <a:ext uri="{FF2B5EF4-FFF2-40B4-BE49-F238E27FC236}">
                <a16:creationId xmlns:a16="http://schemas.microsoft.com/office/drawing/2014/main" id="{C6387DE2-7DB7-3642-3C6B-1FA7A92458AD}"/>
              </a:ext>
            </a:extLst>
          </p:cNvPr>
          <p:cNvGraphicFramePr>
            <a:graphicFrameLocks noGrp="1"/>
          </p:cNvGraphicFramePr>
          <p:nvPr>
            <p:extLst>
              <p:ext uri="{D42A27DB-BD31-4B8C-83A1-F6EECF244321}">
                <p14:modId xmlns:p14="http://schemas.microsoft.com/office/powerpoint/2010/main" val="3143565230"/>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23048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8733539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70988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2990928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(26,526). ICS 2025 (27,056);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982278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235321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680662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491158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68566508"/>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28243285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229468992"/>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openxmlformats.org/package/2006/metadata/core-properties"/>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elements/1.1/"/>
    <ds:schemaRef ds:uri="c143a6c5-5942-4b69-8d61-fb579588568f"/>
    <ds:schemaRef ds:uri="57b21b79-5d32-4c3c-9402-b397da5c7a71"/>
    <ds:schemaRef ds:uri="http://www.w3.org/XML/1998/namespace"/>
    <ds:schemaRef ds:uri="http://purl.org/dc/terms/"/>
  </ds:schemaRefs>
</ds:datastoreItem>
</file>

<file path=customXml/itemProps2.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3097</TotalTime>
  <Words>12574</Words>
  <Application>Microsoft Office PowerPoint</Application>
  <PresentationFormat>Widescreen</PresentationFormat>
  <Paragraphs>2613</Paragraphs>
  <Slides>74</Slides>
  <Notes>74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74</vt:i4>
      </vt:variant>
    </vt:vector>
  </HeadingPairs>
  <TitlesOfParts>
    <vt:vector size="8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Next step in dealing with request after contacting GP practice: how the results vary by PCN within the ICS</vt:lpstr>
      <vt:lpstr>Time taken to know next step</vt:lpstr>
      <vt:lpstr>Time taken to know next step: how the results vary by PCN within the ICS</vt:lpstr>
      <vt:lpstr>Time taken to know next step: how the results vary by PCN within the ICS</vt:lpstr>
      <vt:lpstr>Overall experience of contacting GP practice</vt:lpstr>
      <vt:lpstr>Overall experience of contacting GP practice: how the results vary by PCN within the ICS</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PowerPoint Presentation</vt:lpstr>
      <vt:lpstr>Pharmacy services</vt:lpstr>
      <vt:lpstr>Pharmacy services used in the last 12 months</vt:lpstr>
      <vt:lpstr>Overall experience of pharmacy services</vt:lpstr>
      <vt:lpstr>PowerPoint Presentation</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1192</cp:revision>
  <dcterms:created xsi:type="dcterms:W3CDTF">2020-01-09T15:19:38Z</dcterms:created>
  <dcterms:modified xsi:type="dcterms:W3CDTF">2025-07-08T16:12:18Z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