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81</c:v>
                </c:pt>
                <c:pt idx="2">
                  <c:v>71</c:v>
                </c:pt>
                <c:pt idx="3">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14</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0"/>
                  <c:y val="-3.771512842892173E-3"/>
                </c:manualLayout>
              </c:layout>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8528E-3"/>
                  <c:y val="-1.508605137156859E-2"/>
                </c:manualLayout>
              </c:layout>
              <c:tx>
                <c:rich>
                  <a:bodyPr/>
                  <a:lstStyle/>
                  <a:p>
                    <a:pPr>
                      <a:defRPr sz="1200" b="1">
                        <a:solidFill>
                          <a:schemeClr val="bg2"/>
                        </a:solidFill>
                      </a:defRPr>
                    </a:pPr>
                    <a:fld id="{4F1EE0D7-9A2C-4782-A4D1-FB54DFB6BA14}"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35</c:v>
                </c:pt>
                <c:pt idx="2">
                  <c:v>15</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0.56999999999999995</c:v>
                </c:pt>
                <c:pt idx="1">
                  <c:v>0.62</c:v>
                </c:pt>
                <c:pt idx="2">
                  <c:v>0.62</c:v>
                </c:pt>
                <c:pt idx="3">
                  <c:v>0.63</c:v>
                </c:pt>
                <c:pt idx="4">
                  <c:v>0.63</c:v>
                </c:pt>
                <c:pt idx="5">
                  <c:v>0.64</c:v>
                </c:pt>
                <c:pt idx="6">
                  <c:v>0.68</c:v>
                </c:pt>
                <c:pt idx="7">
                  <c:v>0.69</c:v>
                </c:pt>
                <c:pt idx="8">
                  <c:v>0.7</c:v>
                </c:pt>
                <c:pt idx="9">
                  <c:v>0.7</c:v>
                </c:pt>
                <c:pt idx="10">
                  <c:v>0.71</c:v>
                </c:pt>
                <c:pt idx="11">
                  <c:v>0.71</c:v>
                </c:pt>
                <c:pt idx="12">
                  <c:v>0.72</c:v>
                </c:pt>
                <c:pt idx="13">
                  <c:v>0.74</c:v>
                </c:pt>
                <c:pt idx="14">
                  <c:v>0.75</c:v>
                </c:pt>
                <c:pt idx="15">
                  <c:v>0.75</c:v>
                </c:pt>
                <c:pt idx="16">
                  <c:v>0.75</c:v>
                </c:pt>
                <c:pt idx="17">
                  <c:v>0.75</c:v>
                </c:pt>
                <c:pt idx="18">
                  <c:v>0.77</c:v>
                </c:pt>
                <c:pt idx="19">
                  <c:v>0.77</c:v>
                </c:pt>
                <c:pt idx="20">
                  <c:v>0.78</c:v>
                </c:pt>
                <c:pt idx="21">
                  <c:v>0.79</c:v>
                </c:pt>
                <c:pt idx="22">
                  <c:v>0.79</c:v>
                </c:pt>
                <c:pt idx="23">
                  <c:v>0.79</c:v>
                </c:pt>
                <c:pt idx="24">
                  <c:v>0.8</c:v>
                </c:pt>
                <c:pt idx="25">
                  <c:v>0.82</c:v>
                </c:pt>
                <c:pt idx="26">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60</c:v>
                </c:pt>
                <c:pt idx="2">
                  <c:v>46</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40</c:v>
                </c:pt>
                <c:pt idx="1">
                  <c:v>40</c:v>
                </c:pt>
                <c:pt idx="2">
                  <c:v>54</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10</c:v>
                </c:pt>
                <c:pt idx="1">
                  <c:v>34</c:v>
                </c:pt>
                <c:pt idx="2">
                  <c:v>28</c:v>
                </c:pt>
                <c:pt idx="3">
                  <c:v>28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0.25</c:v>
                </c:pt>
                <c:pt idx="1">
                  <c:v>0.31</c:v>
                </c:pt>
                <c:pt idx="2">
                  <c:v>0.32</c:v>
                </c:pt>
                <c:pt idx="3">
                  <c:v>0.34</c:v>
                </c:pt>
                <c:pt idx="4">
                  <c:v>0.36</c:v>
                </c:pt>
                <c:pt idx="5">
                  <c:v>0.37</c:v>
                </c:pt>
                <c:pt idx="6">
                  <c:v>0.38</c:v>
                </c:pt>
                <c:pt idx="7">
                  <c:v>0.39</c:v>
                </c:pt>
                <c:pt idx="8">
                  <c:v>0.39</c:v>
                </c:pt>
                <c:pt idx="9">
                  <c:v>0.4</c:v>
                </c:pt>
                <c:pt idx="10">
                  <c:v>0.42</c:v>
                </c:pt>
                <c:pt idx="11">
                  <c:v>0.42</c:v>
                </c:pt>
                <c:pt idx="12">
                  <c:v>0.43</c:v>
                </c:pt>
                <c:pt idx="13">
                  <c:v>0.44</c:v>
                </c:pt>
                <c:pt idx="14">
                  <c:v>0.46</c:v>
                </c:pt>
                <c:pt idx="15">
                  <c:v>0.46</c:v>
                </c:pt>
                <c:pt idx="16">
                  <c:v>0.48</c:v>
                </c:pt>
                <c:pt idx="17">
                  <c:v>0.51</c:v>
                </c:pt>
                <c:pt idx="18">
                  <c:v>0.51</c:v>
                </c:pt>
                <c:pt idx="19">
                  <c:v>0.51</c:v>
                </c:pt>
                <c:pt idx="20">
                  <c:v>0.55000000000000004</c:v>
                </c:pt>
                <c:pt idx="21">
                  <c:v>0.57999999999999996</c:v>
                </c:pt>
                <c:pt idx="22">
                  <c:v>0.57999999999999996</c:v>
                </c:pt>
                <c:pt idx="23">
                  <c:v>0.59</c:v>
                </c:pt>
                <c:pt idx="24">
                  <c:v>0.66</c:v>
                </c:pt>
                <c:pt idx="25">
                  <c:v>0.66</c:v>
                </c:pt>
                <c:pt idx="26">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12</c:v>
                </c:pt>
                <c:pt idx="2">
                  <c:v>17</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46</c:v>
                </c:pt>
                <c:pt idx="2">
                  <c:v>11</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0.71</c:v>
                </c:pt>
                <c:pt idx="1">
                  <c:v>0.75</c:v>
                </c:pt>
                <c:pt idx="2">
                  <c:v>0.78</c:v>
                </c:pt>
                <c:pt idx="3">
                  <c:v>0.79</c:v>
                </c:pt>
                <c:pt idx="4">
                  <c:v>0.79</c:v>
                </c:pt>
                <c:pt idx="5">
                  <c:v>0.79</c:v>
                </c:pt>
                <c:pt idx="6">
                  <c:v>0.81</c:v>
                </c:pt>
                <c:pt idx="7">
                  <c:v>0.81</c:v>
                </c:pt>
                <c:pt idx="8">
                  <c:v>0.81</c:v>
                </c:pt>
                <c:pt idx="9">
                  <c:v>0.81</c:v>
                </c:pt>
                <c:pt idx="10">
                  <c:v>0.82</c:v>
                </c:pt>
                <c:pt idx="11">
                  <c:v>0.82</c:v>
                </c:pt>
                <c:pt idx="12">
                  <c:v>0.83</c:v>
                </c:pt>
                <c:pt idx="13">
                  <c:v>0.85</c:v>
                </c:pt>
                <c:pt idx="14">
                  <c:v>0.85</c:v>
                </c:pt>
                <c:pt idx="15">
                  <c:v>0.85</c:v>
                </c:pt>
                <c:pt idx="16">
                  <c:v>0.86</c:v>
                </c:pt>
                <c:pt idx="17">
                  <c:v>0.87</c:v>
                </c:pt>
                <c:pt idx="18">
                  <c:v>0.87</c:v>
                </c:pt>
                <c:pt idx="19">
                  <c:v>0.88</c:v>
                </c:pt>
                <c:pt idx="20">
                  <c:v>0.89</c:v>
                </c:pt>
                <c:pt idx="21">
                  <c:v>0.89</c:v>
                </c:pt>
                <c:pt idx="22">
                  <c:v>0.9</c:v>
                </c:pt>
                <c:pt idx="23">
                  <c:v>0.9</c:v>
                </c:pt>
                <c:pt idx="24">
                  <c:v>0.9</c:v>
                </c:pt>
                <c:pt idx="25">
                  <c:v>0.91</c:v>
                </c:pt>
                <c:pt idx="26">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0.17</c:v>
                </c:pt>
                <c:pt idx="1">
                  <c:v>0.33</c:v>
                </c:pt>
                <c:pt idx="2">
                  <c:v>0.14000000000000001</c:v>
                </c:pt>
                <c:pt idx="3">
                  <c:v>0.06</c:v>
                </c:pt>
                <c:pt idx="4">
                  <c:v>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31</c:v>
                </c:pt>
                <c:pt idx="1">
                  <c:v>43</c:v>
                </c:pt>
                <c:pt idx="2">
                  <c:v>42</c:v>
                </c:pt>
                <c:pt idx="3">
                  <c:v>15</c:v>
                </c:pt>
                <c:pt idx="4">
                  <c:v>67</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21</c:v>
                </c:pt>
                <c:pt idx="2">
                  <c:v>7</c:v>
                </c:pt>
                <c:pt idx="3">
                  <c:v>2</c:v>
                </c:pt>
                <c:pt idx="4">
                  <c:v>36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76</c:v>
                </c:pt>
                <c:pt idx="2">
                  <c:v>66</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24</c:v>
                </c:pt>
                <c:pt idx="2">
                  <c:v>34</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48</c:v>
                </c:pt>
                <c:pt idx="2">
                  <c:v>22</c:v>
                </c:pt>
                <c:pt idx="3">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0.52</c:v>
                </c:pt>
                <c:pt idx="1">
                  <c:v>0.53</c:v>
                </c:pt>
                <c:pt idx="2">
                  <c:v>0.54</c:v>
                </c:pt>
                <c:pt idx="3">
                  <c:v>0.56000000000000005</c:v>
                </c:pt>
                <c:pt idx="4">
                  <c:v>0.56999999999999995</c:v>
                </c:pt>
                <c:pt idx="5">
                  <c:v>0.56999999999999995</c:v>
                </c:pt>
                <c:pt idx="6">
                  <c:v>0.57999999999999996</c:v>
                </c:pt>
                <c:pt idx="7">
                  <c:v>0.59</c:v>
                </c:pt>
                <c:pt idx="8">
                  <c:v>0.6</c:v>
                </c:pt>
                <c:pt idx="9">
                  <c:v>0.62</c:v>
                </c:pt>
                <c:pt idx="10">
                  <c:v>0.64</c:v>
                </c:pt>
                <c:pt idx="11">
                  <c:v>0.67</c:v>
                </c:pt>
                <c:pt idx="12">
                  <c:v>0.67</c:v>
                </c:pt>
                <c:pt idx="13">
                  <c:v>0.67</c:v>
                </c:pt>
                <c:pt idx="14">
                  <c:v>0.68</c:v>
                </c:pt>
                <c:pt idx="15">
                  <c:v>0.69</c:v>
                </c:pt>
                <c:pt idx="16">
                  <c:v>0.71</c:v>
                </c:pt>
                <c:pt idx="17">
                  <c:v>0.71</c:v>
                </c:pt>
                <c:pt idx="18">
                  <c:v>0.71</c:v>
                </c:pt>
                <c:pt idx="19">
                  <c:v>0.72</c:v>
                </c:pt>
                <c:pt idx="20">
                  <c:v>0.72</c:v>
                </c:pt>
                <c:pt idx="21">
                  <c:v>0.73</c:v>
                </c:pt>
                <c:pt idx="22">
                  <c:v>0.75</c:v>
                </c:pt>
                <c:pt idx="23">
                  <c:v>0.77</c:v>
                </c:pt>
                <c:pt idx="24">
                  <c:v>0.77</c:v>
                </c:pt>
                <c:pt idx="25">
                  <c:v>0.79</c:v>
                </c:pt>
                <c:pt idx="26">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21</c:v>
                </c:pt>
                <c:pt idx="1">
                  <c:v>34</c:v>
                </c:pt>
                <c:pt idx="2">
                  <c:v>7</c:v>
                </c:pt>
                <c:pt idx="3">
                  <c:v>18</c:v>
                </c:pt>
                <c:pt idx="4">
                  <c:v>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68</c:v>
                </c:pt>
                <c:pt idx="1">
                  <c:v>58</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32</c:v>
                </c:pt>
                <c:pt idx="1">
                  <c:v>42</c:v>
                </c:pt>
                <c:pt idx="2">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0.49</c:v>
                </c:pt>
                <c:pt idx="1">
                  <c:v>0.5</c:v>
                </c:pt>
                <c:pt idx="2">
                  <c:v>0.51</c:v>
                </c:pt>
                <c:pt idx="3">
                  <c:v>0.53</c:v>
                </c:pt>
                <c:pt idx="4">
                  <c:v>0.55000000000000004</c:v>
                </c:pt>
                <c:pt idx="5">
                  <c:v>0.56000000000000005</c:v>
                </c:pt>
                <c:pt idx="6">
                  <c:v>0.57999999999999996</c:v>
                </c:pt>
                <c:pt idx="7">
                  <c:v>0.57999999999999996</c:v>
                </c:pt>
                <c:pt idx="8">
                  <c:v>0.57999999999999996</c:v>
                </c:pt>
                <c:pt idx="9">
                  <c:v>0.59</c:v>
                </c:pt>
                <c:pt idx="10">
                  <c:v>0.59</c:v>
                </c:pt>
                <c:pt idx="11">
                  <c:v>0.59</c:v>
                </c:pt>
                <c:pt idx="12">
                  <c:v>0.6</c:v>
                </c:pt>
                <c:pt idx="13">
                  <c:v>0.61</c:v>
                </c:pt>
                <c:pt idx="14">
                  <c:v>0.62</c:v>
                </c:pt>
                <c:pt idx="15">
                  <c:v>0.62</c:v>
                </c:pt>
                <c:pt idx="16">
                  <c:v>0.64</c:v>
                </c:pt>
                <c:pt idx="17">
                  <c:v>0.65</c:v>
                </c:pt>
                <c:pt idx="18">
                  <c:v>0.65</c:v>
                </c:pt>
                <c:pt idx="19">
                  <c:v>0.67</c:v>
                </c:pt>
                <c:pt idx="20">
                  <c:v>0.68</c:v>
                </c:pt>
                <c:pt idx="21">
                  <c:v>0.68</c:v>
                </c:pt>
                <c:pt idx="22">
                  <c:v>0.69</c:v>
                </c:pt>
                <c:pt idx="23">
                  <c:v>0.7</c:v>
                </c:pt>
                <c:pt idx="24">
                  <c:v>0.7</c:v>
                </c:pt>
                <c:pt idx="25">
                  <c:v>0.76</c:v>
                </c:pt>
                <c:pt idx="26">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81</c:v>
                </c:pt>
                <c:pt idx="1">
                  <c:v>72</c:v>
                </c:pt>
                <c:pt idx="2">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19</c:v>
                </c:pt>
                <c:pt idx="1">
                  <c:v>28</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23</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0.67</c:v>
                </c:pt>
                <c:pt idx="1">
                  <c:v>0.67</c:v>
                </c:pt>
                <c:pt idx="2">
                  <c:v>0.68</c:v>
                </c:pt>
                <c:pt idx="3">
                  <c:v>0.69</c:v>
                </c:pt>
                <c:pt idx="4">
                  <c:v>0.69</c:v>
                </c:pt>
                <c:pt idx="5">
                  <c:v>0.69</c:v>
                </c:pt>
                <c:pt idx="6">
                  <c:v>0.7</c:v>
                </c:pt>
                <c:pt idx="7">
                  <c:v>0.7</c:v>
                </c:pt>
                <c:pt idx="8">
                  <c:v>0.7</c:v>
                </c:pt>
                <c:pt idx="9">
                  <c:v>0.71</c:v>
                </c:pt>
                <c:pt idx="10">
                  <c:v>0.72</c:v>
                </c:pt>
                <c:pt idx="11">
                  <c:v>0.72</c:v>
                </c:pt>
                <c:pt idx="12">
                  <c:v>0.72</c:v>
                </c:pt>
                <c:pt idx="13">
                  <c:v>0.73</c:v>
                </c:pt>
                <c:pt idx="14">
                  <c:v>0.73</c:v>
                </c:pt>
                <c:pt idx="15">
                  <c:v>0.74</c:v>
                </c:pt>
                <c:pt idx="16">
                  <c:v>0.75</c:v>
                </c:pt>
                <c:pt idx="17">
                  <c:v>0.75</c:v>
                </c:pt>
                <c:pt idx="18">
                  <c:v>0.76</c:v>
                </c:pt>
                <c:pt idx="19">
                  <c:v>0.77</c:v>
                </c:pt>
                <c:pt idx="20">
                  <c:v>0.77</c:v>
                </c:pt>
                <c:pt idx="21">
                  <c:v>0.77</c:v>
                </c:pt>
                <c:pt idx="22">
                  <c:v>0.78</c:v>
                </c:pt>
                <c:pt idx="23">
                  <c:v>0.78</c:v>
                </c:pt>
                <c:pt idx="24">
                  <c:v>0.79</c:v>
                </c:pt>
                <c:pt idx="25">
                  <c:v>0.79</c:v>
                </c:pt>
                <c:pt idx="26">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0.11</c:v>
                </c:pt>
                <c:pt idx="2">
                  <c:v>0.04</c:v>
                </c:pt>
                <c:pt idx="3">
                  <c:v>0.04</c:v>
                </c:pt>
                <c:pt idx="4">
                  <c:v>0.11</c:v>
                </c:pt>
                <c:pt idx="5">
                  <c:v>0.12</c:v>
                </c:pt>
                <c:pt idx="6">
                  <c:v>7.0000000000000007E-2</c:v>
                </c:pt>
                <c:pt idx="7">
                  <c:v>0.03</c:v>
                </c:pt>
                <c:pt idx="8">
                  <c:v>0.16</c:v>
                </c:pt>
                <c:pt idx="9">
                  <c:v>0.13</c:v>
                </c:pt>
                <c:pt idx="10">
                  <c:v>0.08</c:v>
                </c:pt>
                <c:pt idx="11">
                  <c:v>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67</c:v>
                </c:pt>
                <c:pt idx="2">
                  <c:v>53</c:v>
                </c:pt>
                <c:pt idx="3">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16</c:v>
                </c:pt>
                <c:pt idx="2">
                  <c:v>29</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21</c:v>
                </c:pt>
                <c:pt idx="1">
                  <c:v>32</c:v>
                </c:pt>
                <c:pt idx="2">
                  <c:v>18</c:v>
                </c:pt>
                <c:pt idx="3">
                  <c:v>15</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0.31</c:v>
                </c:pt>
                <c:pt idx="1">
                  <c:v>0.44</c:v>
                </c:pt>
                <c:pt idx="2">
                  <c:v>0.44</c:v>
                </c:pt>
                <c:pt idx="3">
                  <c:v>0.45</c:v>
                </c:pt>
                <c:pt idx="4">
                  <c:v>0.46</c:v>
                </c:pt>
                <c:pt idx="5">
                  <c:v>0.47</c:v>
                </c:pt>
                <c:pt idx="6">
                  <c:v>0.48</c:v>
                </c:pt>
                <c:pt idx="7">
                  <c:v>0.48</c:v>
                </c:pt>
                <c:pt idx="8">
                  <c:v>0.5</c:v>
                </c:pt>
                <c:pt idx="9">
                  <c:v>0.51</c:v>
                </c:pt>
                <c:pt idx="10">
                  <c:v>0.52</c:v>
                </c:pt>
                <c:pt idx="11">
                  <c:v>0.52</c:v>
                </c:pt>
                <c:pt idx="12">
                  <c:v>0.53</c:v>
                </c:pt>
                <c:pt idx="13">
                  <c:v>0.53</c:v>
                </c:pt>
                <c:pt idx="14">
                  <c:v>0.55000000000000004</c:v>
                </c:pt>
                <c:pt idx="15">
                  <c:v>0.57999999999999996</c:v>
                </c:pt>
                <c:pt idx="16">
                  <c:v>0.57999999999999996</c:v>
                </c:pt>
                <c:pt idx="17">
                  <c:v>0.59</c:v>
                </c:pt>
                <c:pt idx="18">
                  <c:v>0.59</c:v>
                </c:pt>
                <c:pt idx="19">
                  <c:v>0.6</c:v>
                </c:pt>
                <c:pt idx="20">
                  <c:v>0.61</c:v>
                </c:pt>
                <c:pt idx="21">
                  <c:v>0.63</c:v>
                </c:pt>
                <c:pt idx="22">
                  <c:v>0.63</c:v>
                </c:pt>
                <c:pt idx="23">
                  <c:v>0.65</c:v>
                </c:pt>
                <c:pt idx="24">
                  <c:v>0.66</c:v>
                </c:pt>
                <c:pt idx="25">
                  <c:v>0.68</c:v>
                </c:pt>
                <c:pt idx="26">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0.26</c:v>
                </c:pt>
                <c:pt idx="1">
                  <c:v>0.69</c:v>
                </c:pt>
                <c:pt idx="2">
                  <c:v>0.04</c:v>
                </c:pt>
                <c:pt idx="3">
                  <c:v>0</c:v>
                </c:pt>
                <c:pt idx="4">
                  <c:v>0.01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kern="1200" baseline="0" dirty="0">
                    <a:solidFill>
                      <a:schemeClr val="tx1"/>
                    </a:solidFill>
                    <a:effectLst/>
                  </a:rPr>
                  <a:t>Percentage for type of appointment received at their last general practice appointment</a:t>
                </a:r>
                <a:endParaRPr lang="en-GB" sz="1000" b="1" i="0" u="none" strike="noStrike" kern="1200" baseline="0"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37</c:v>
                </c:pt>
                <c:pt idx="1">
                  <c:v>78</c:v>
                </c:pt>
                <c:pt idx="2">
                  <c:v>9</c:v>
                </c:pt>
                <c:pt idx="3">
                  <c:v>1</c:v>
                </c:pt>
                <c:pt idx="4">
                  <c:v>2</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19</c:v>
                </c:pt>
                <c:pt idx="1">
                  <c:v>58</c:v>
                </c:pt>
                <c:pt idx="2">
                  <c:v>0</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100</c:v>
                </c:pt>
                <c:pt idx="1">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78</c:v>
                </c:pt>
                <c:pt idx="1">
                  <c:v>14</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89</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11</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0.84</c:v>
                </c:pt>
                <c:pt idx="1">
                  <c:v>0.85</c:v>
                </c:pt>
                <c:pt idx="2">
                  <c:v>0.86</c:v>
                </c:pt>
                <c:pt idx="3">
                  <c:v>0.88</c:v>
                </c:pt>
                <c:pt idx="4">
                  <c:v>0.89</c:v>
                </c:pt>
                <c:pt idx="5">
                  <c:v>0.89</c:v>
                </c:pt>
                <c:pt idx="6">
                  <c:v>0.9</c:v>
                </c:pt>
                <c:pt idx="7">
                  <c:v>0.9</c:v>
                </c:pt>
                <c:pt idx="8">
                  <c:v>0.91</c:v>
                </c:pt>
                <c:pt idx="9">
                  <c:v>0.91</c:v>
                </c:pt>
                <c:pt idx="10">
                  <c:v>0.91</c:v>
                </c:pt>
                <c:pt idx="11">
                  <c:v>0.92</c:v>
                </c:pt>
                <c:pt idx="12">
                  <c:v>0.92</c:v>
                </c:pt>
                <c:pt idx="13">
                  <c:v>0.92</c:v>
                </c:pt>
                <c:pt idx="14">
                  <c:v>0.92</c:v>
                </c:pt>
                <c:pt idx="15">
                  <c:v>0.93</c:v>
                </c:pt>
                <c:pt idx="16">
                  <c:v>0.94</c:v>
                </c:pt>
                <c:pt idx="17">
                  <c:v>0.94</c:v>
                </c:pt>
                <c:pt idx="18">
                  <c:v>0.94</c:v>
                </c:pt>
                <c:pt idx="19">
                  <c:v>0.94</c:v>
                </c:pt>
                <c:pt idx="20">
                  <c:v>0.95</c:v>
                </c:pt>
                <c:pt idx="21">
                  <c:v>0.95</c:v>
                </c:pt>
                <c:pt idx="22">
                  <c:v>0.95</c:v>
                </c:pt>
                <c:pt idx="23">
                  <c:v>0.96</c:v>
                </c:pt>
                <c:pt idx="24">
                  <c:v>0.96</c:v>
                </c:pt>
                <c:pt idx="25">
                  <c:v>0.97</c:v>
                </c:pt>
                <c:pt idx="26">
                  <c:v>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65</c:v>
                </c:pt>
                <c:pt idx="2">
                  <c:v>53</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15</c:v>
                </c:pt>
                <c:pt idx="2">
                  <c:v>26</c:v>
                </c:pt>
                <c:pt idx="3">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18</c:v>
                </c:pt>
                <c:pt idx="1">
                  <c:v>34</c:v>
                </c:pt>
                <c:pt idx="2">
                  <c:v>20</c:v>
                </c:pt>
                <c:pt idx="3">
                  <c:v>12</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0.32</c:v>
                </c:pt>
                <c:pt idx="1">
                  <c:v>0.42</c:v>
                </c:pt>
                <c:pt idx="2">
                  <c:v>0.45</c:v>
                </c:pt>
                <c:pt idx="3">
                  <c:v>0.47</c:v>
                </c:pt>
                <c:pt idx="4">
                  <c:v>0.47</c:v>
                </c:pt>
                <c:pt idx="5">
                  <c:v>0.48</c:v>
                </c:pt>
                <c:pt idx="6">
                  <c:v>0.49</c:v>
                </c:pt>
                <c:pt idx="7">
                  <c:v>0.49</c:v>
                </c:pt>
                <c:pt idx="8">
                  <c:v>0.49</c:v>
                </c:pt>
                <c:pt idx="9">
                  <c:v>0.49</c:v>
                </c:pt>
                <c:pt idx="10">
                  <c:v>0.5</c:v>
                </c:pt>
                <c:pt idx="11">
                  <c:v>0.5</c:v>
                </c:pt>
                <c:pt idx="12">
                  <c:v>0.5</c:v>
                </c:pt>
                <c:pt idx="13">
                  <c:v>0.51</c:v>
                </c:pt>
                <c:pt idx="14">
                  <c:v>0.52</c:v>
                </c:pt>
                <c:pt idx="15">
                  <c:v>0.53</c:v>
                </c:pt>
                <c:pt idx="16">
                  <c:v>0.54</c:v>
                </c:pt>
                <c:pt idx="17">
                  <c:v>0.55000000000000004</c:v>
                </c:pt>
                <c:pt idx="18">
                  <c:v>0.55000000000000004</c:v>
                </c:pt>
                <c:pt idx="19">
                  <c:v>0.56999999999999995</c:v>
                </c:pt>
                <c:pt idx="20">
                  <c:v>0.57999999999999996</c:v>
                </c:pt>
                <c:pt idx="21">
                  <c:v>0.57999999999999996</c:v>
                </c:pt>
                <c:pt idx="22">
                  <c:v>0.61</c:v>
                </c:pt>
                <c:pt idx="23">
                  <c:v>0.61</c:v>
                </c:pt>
                <c:pt idx="24">
                  <c:v>0.62</c:v>
                </c:pt>
                <c:pt idx="25">
                  <c:v>0.64</c:v>
                </c:pt>
                <c:pt idx="26">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84</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85</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36</c:v>
                </c:pt>
                <c:pt idx="2">
                  <c:v>9</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34</c:v>
                </c:pt>
                <c:pt idx="2">
                  <c:v>10</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85</c:v>
                </c:pt>
                <c:pt idx="2">
                  <c:v>81</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15</c:v>
                </c:pt>
                <c:pt idx="2">
                  <c:v>19</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33</c:v>
                </c:pt>
                <c:pt idx="2">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90</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10</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65</c:v>
                </c:pt>
                <c:pt idx="1">
                  <c:v>28</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93</c:v>
                </c:pt>
                <c:pt idx="2">
                  <c:v>91</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7</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33</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CDE5516-92EC-421B-A796-79E1A9881F5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3979C618-B327-4AAB-9735-DC6456B760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84991AED-CB3F-4F6A-82B4-44D58147518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FB2D0B56-9B6A-4CD2-9BB6-BC54E4162D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6AF3061F-3098-41CD-BF0C-7FB1755291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B9871928-7052-41EA-B40A-FF58A858232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E3006E2F-C49E-4986-A5DE-F8A2305FC1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499DB5D-1CD5-40F1-80A6-DB7E29ABCE3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EABAB24-F935-48B6-AF0D-1D32CFD0E83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2CE2335-3F26-4246-9B58-AEED53A878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F18DB7E6-F480-4D28-9297-1BE5008F92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10E156D-D85B-4EDA-9431-5B53383C8E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9EFB0C0F-AA2A-49E9-B44B-FF4986FC99E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1EEA-4E9E-A05E-16308F5C3D26}"/>
                </c:ext>
              </c:extLst>
            </c:dLbl>
            <c:dLbl>
              <c:idx val="15"/>
              <c:tx>
                <c:rich>
                  <a:bodyPr/>
                  <a:lstStyle/>
                  <a:p>
                    <a:fld id="{2C2466C0-AD8D-475A-A233-6C6AD361094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0.84</c:v>
                </c:pt>
                <c:pt idx="3">
                  <c:v>0</c:v>
                </c:pt>
                <c:pt idx="4">
                  <c:v>0.84</c:v>
                </c:pt>
                <c:pt idx="5">
                  <c:v>0.85</c:v>
                </c:pt>
                <c:pt idx="6">
                  <c:v>0.74</c:v>
                </c:pt>
                <c:pt idx="7">
                  <c:v>0.96</c:v>
                </c:pt>
                <c:pt idx="8">
                  <c:v>0.67</c:v>
                </c:pt>
                <c:pt idx="9">
                  <c:v>0</c:v>
                </c:pt>
                <c:pt idx="11">
                  <c:v>0.85</c:v>
                </c:pt>
                <c:pt idx="12">
                  <c:v>0.69</c:v>
                </c:pt>
                <c:pt idx="13">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40C9D503-9EF2-41D6-A934-476915AB645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A938A87-0682-4F84-8CCD-244E57D5B24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443601E6-9AF8-4E5A-9F25-BEEAEE8A7B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EEA-4E9E-A05E-16308F5C3D26}"/>
                </c:ext>
              </c:extLst>
            </c:dLbl>
            <c:dLbl>
              <c:idx val="3"/>
              <c:tx>
                <c:rich>
                  <a:bodyPr/>
                  <a:lstStyle/>
                  <a:p>
                    <a:fld id="{49C0FB2E-54CE-4249-98A8-A7B2F25484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C-1EEA-4E9E-A05E-16308F5C3D26}"/>
                </c:ext>
              </c:extLst>
            </c:dLbl>
            <c:dLbl>
              <c:idx val="4"/>
              <c:tx>
                <c:rich>
                  <a:bodyPr/>
                  <a:lstStyle/>
                  <a:p>
                    <a:fld id="{5756B3E4-251D-4BC5-BEF1-7FE8794717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3B4CF05-BB23-490A-BC35-94A92E8CEE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70ECC222-4759-4AEC-984A-A4C44679AD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CF9E8285-9C26-425B-9C12-3F5F1954A6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1E52BE1-88B5-4EC8-A43C-B555A1AFE5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CFE9EDD3-6389-4C51-9923-A35B85238F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E-1EEA-4E9E-A05E-16308F5C3D26}"/>
                </c:ext>
              </c:extLst>
            </c:dLbl>
            <c:dLbl>
              <c:idx val="10"/>
              <c:tx>
                <c:rich>
                  <a:bodyPr/>
                  <a:lstStyle/>
                  <a:p>
                    <a:fld id="{645067B8-A788-48A2-810A-8EBBA1B824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EEA-4E9E-A05E-16308F5C3D26}"/>
                </c:ext>
              </c:extLst>
            </c:dLbl>
            <c:dLbl>
              <c:idx val="11"/>
              <c:tx>
                <c:rich>
                  <a:bodyPr/>
                  <a:lstStyle/>
                  <a:p>
                    <a:fld id="{81EEBB33-F1A0-41D8-970D-888612BA46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3B87E582-A979-4DDF-9412-8EBD5C978E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36AA4DE-CE7E-42BB-9D5C-F52B714D96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22135F61-0CF6-4CD5-9935-FACA898A1A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0-1EEA-4E9E-A05E-16308F5C3D26}"/>
                </c:ext>
              </c:extLst>
            </c:dLbl>
            <c:dLbl>
              <c:idx val="15"/>
              <c:tx>
                <c:rich>
                  <a:bodyPr/>
                  <a:lstStyle/>
                  <a:p>
                    <a:fld id="{EA68B13D-3C50-46B5-B9C5-5F0FFF34AD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0.16000000000000003</c:v>
                </c:pt>
                <c:pt idx="5">
                  <c:v>0.15000000000000002</c:v>
                </c:pt>
                <c:pt idx="6">
                  <c:v>0.26</c:v>
                </c:pt>
                <c:pt idx="7">
                  <c:v>4.0000000000000036E-2</c:v>
                </c:pt>
                <c:pt idx="8">
                  <c:v>0.32999999999999996</c:v>
                </c:pt>
                <c:pt idx="9">
                  <c:v>1</c:v>
                </c:pt>
                <c:pt idx="10">
                  <c:v>1</c:v>
                </c:pt>
                <c:pt idx="11">
                  <c:v>0.15000000000000002</c:v>
                </c:pt>
                <c:pt idx="12">
                  <c:v>0.31000000000000005</c:v>
                </c:pt>
                <c:pt idx="13">
                  <c:v>0.29000000000000004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84%</c:v>
                  </c:pt>
                  <c:pt idx="5">
                    <c:v>85%</c:v>
                  </c:pt>
                  <c:pt idx="6">
                    <c:v>74%</c:v>
                  </c:pt>
                  <c:pt idx="7">
                    <c:v>96%</c:v>
                  </c:pt>
                  <c:pt idx="8">
                    <c:v>67%</c:v>
                  </c:pt>
                  <c:pt idx="11">
                    <c:v>85%</c:v>
                  </c:pt>
                  <c:pt idx="12">
                    <c:v>69%</c:v>
                  </c:pt>
                  <c:pt idx="13">
                    <c:v>71%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5A529EA-6AD5-4178-A1CD-BAF8AB42AB86}"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FD84E78-1E33-4CA1-BF7E-1C3E2CDF9B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42E78AA-4D1F-4A7B-9777-A9CF2D9A34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D14EBE9-5085-4C1E-B6FB-E3C0B8FF7E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8F7FB61-6D15-483B-BEAE-1CB59F853C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79C6747-20BC-4907-A985-9B921B3A34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3706663A-E731-42F8-AF0C-2CED32BE8C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70046D73-5BB9-407F-8BE8-6E85BA3F4EC1}"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6F0E2946-F7C1-4148-B7E6-7CCDA05046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78A545D7-20A7-465E-BC33-C9E916521B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27FF0C2C-2527-468A-A057-9C8C5AF7BF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144DA15-23DB-49FF-9735-D2226067BF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AAB60022-4051-4A0A-B27B-5BCE29FB10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B5FD010-49F6-44A0-AEAD-4C7F6CE75B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345A038B-8D78-49D5-B13B-F9FCD231A0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E58890FB-265A-40C8-8F39-D8EC65037C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0.85</c:v>
                </c:pt>
                <c:pt idx="2">
                  <c:v>0.82</c:v>
                </c:pt>
                <c:pt idx="3">
                  <c:v>0.86</c:v>
                </c:pt>
                <c:pt idx="4">
                  <c:v>0.85</c:v>
                </c:pt>
                <c:pt idx="5">
                  <c:v>0.76</c:v>
                </c:pt>
                <c:pt idx="7">
                  <c:v>0</c:v>
                </c:pt>
                <c:pt idx="8">
                  <c:v>0.79</c:v>
                </c:pt>
                <c:pt idx="9">
                  <c:v>0.81</c:v>
                </c:pt>
                <c:pt idx="10">
                  <c:v>0.81</c:v>
                </c:pt>
                <c:pt idx="11">
                  <c:v>0.84</c:v>
                </c:pt>
                <c:pt idx="12">
                  <c:v>0.87</c:v>
                </c:pt>
                <c:pt idx="13">
                  <c:v>0.9</c:v>
                </c:pt>
                <c:pt idx="14">
                  <c:v>0.92</c:v>
                </c:pt>
                <c:pt idx="15">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480696E9-FB34-475D-AD9C-4BE4841D0A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3EAC928-4081-424E-88C0-0406172198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8D0F9E56-F3F8-431D-ABC3-0F4CCB67E4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73B49995-0CDC-4F91-9130-EAC1700892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C566EC21-4B21-4E3C-AE1D-003FBFB5A3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95313212-773F-47FC-B989-CF2440389F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17F2AD76-B6F9-463A-A1F9-D746D63833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1EEA-4E9E-A05E-16308F5C3D26}"/>
                </c:ext>
              </c:extLst>
            </c:dLbl>
            <c:dLbl>
              <c:idx val="7"/>
              <c:tx>
                <c:rich>
                  <a:bodyPr/>
                  <a:lstStyle/>
                  <a:p>
                    <a:fld id="{E3C73A7A-454B-44CB-8DBA-524899057D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EEA-4E9E-A05E-16308F5C3D26}"/>
                </c:ext>
              </c:extLst>
            </c:dLbl>
            <c:dLbl>
              <c:idx val="8"/>
              <c:tx>
                <c:rich>
                  <a:bodyPr/>
                  <a:lstStyle/>
                  <a:p>
                    <a:fld id="{C0A25D27-DD85-40B1-8DF8-3F88C87000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0A434D9A-615B-40BF-9898-7E6DCB73BA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9A3FDC4-C5EF-492D-8A48-0D95D2A043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1BA7B55-8E4E-4ADC-A0C2-679B9D8A2F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F5A0A435-DC82-41C7-AC00-234275B3D4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DC742976-7390-42C7-A5A4-B20EED3190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BD56F5A6-BED5-41CA-ADE4-9710370C8E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B6BD691-5375-4996-B0F6-412096224D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0.18000000000000005</c:v>
                </c:pt>
                <c:pt idx="3">
                  <c:v>0.14000000000000001</c:v>
                </c:pt>
                <c:pt idx="4">
                  <c:v>0.15000000000000002</c:v>
                </c:pt>
                <c:pt idx="5">
                  <c:v>0.24</c:v>
                </c:pt>
                <c:pt idx="6">
                  <c:v>1</c:v>
                </c:pt>
                <c:pt idx="7">
                  <c:v>1</c:v>
                </c:pt>
                <c:pt idx="8">
                  <c:v>0.20999999999999996</c:v>
                </c:pt>
                <c:pt idx="9">
                  <c:v>0.18999999999999995</c:v>
                </c:pt>
                <c:pt idx="10">
                  <c:v>0.18999999999999995</c:v>
                </c:pt>
                <c:pt idx="11">
                  <c:v>0.16000000000000003</c:v>
                </c:pt>
                <c:pt idx="12">
                  <c:v>0.13</c:v>
                </c:pt>
                <c:pt idx="13">
                  <c:v>9.9999999999999978E-2</c:v>
                </c:pt>
                <c:pt idx="14">
                  <c:v>7.999999999999996E-2</c:v>
                </c:pt>
                <c:pt idx="15">
                  <c:v>0.10999999999999999</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82%</c:v>
                  </c:pt>
                  <c:pt idx="3">
                    <c:v>86%</c:v>
                  </c:pt>
                  <c:pt idx="4">
                    <c:v>85%</c:v>
                  </c:pt>
                  <c:pt idx="5">
                    <c:v>76%</c:v>
                  </c:pt>
                  <c:pt idx="8">
                    <c:v>79%</c:v>
                  </c:pt>
                  <c:pt idx="9">
                    <c:v>81%</c:v>
                  </c:pt>
                  <c:pt idx="10">
                    <c:v>81%</c:v>
                  </c:pt>
                  <c:pt idx="11">
                    <c:v>84%</c:v>
                  </c:pt>
                  <c:pt idx="12">
                    <c:v>87%</c:v>
                  </c:pt>
                  <c:pt idx="13">
                    <c:v>90%</c:v>
                  </c:pt>
                  <c:pt idx="14">
                    <c:v>92%</c:v>
                  </c:pt>
                  <c:pt idx="15">
                    <c:v>89%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79C0D887-0DA1-492E-854F-5B834BD295D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2307E31B-08BF-4584-960D-9654F8818FA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FF54-4ADE-AAB5-3FFF450EF981}"/>
                </c:ext>
              </c:extLst>
            </c:dLbl>
            <c:dLbl>
              <c:idx val="2"/>
              <c:tx>
                <c:rich>
                  <a:bodyPr/>
                  <a:lstStyle/>
                  <a:p>
                    <a:fld id="{B8DFD919-085E-42DB-A076-143CFD8518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36F3840-65F1-4342-94FE-AF39AA48A34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AAD3010A-CFEB-40E7-A7D7-CE41021B57DB}"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4A0847B0-ECF7-4990-ACD3-84586BBA8B4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031BF8C-A5C5-4BF8-88FA-E01E513276D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E31EBFD8-8315-444C-ACD2-A8AC536A084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150A510-B5D3-43B7-A9A9-AEF9B1F81F1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FC613667-7F46-4543-9B6B-5E26BA3CB264}"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61CEDF49-25A5-4D97-95F8-26D5B9D695F8}"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B31E1D13-FD95-425F-9FA2-88155956F0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DD8900E-6894-4665-897B-0EDC2DBD951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2516F20F-A0E4-402E-988A-CDB87BAC0A5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E-FF54-4ADE-AAB5-3FFF450EF981}"/>
                </c:ext>
              </c:extLst>
            </c:dLbl>
            <c:dLbl>
              <c:idx val="15"/>
              <c:tx>
                <c:rich>
                  <a:bodyPr/>
                  <a:lstStyle/>
                  <a:p>
                    <a:fld id="{73D533E3-D9B9-4F98-A153-797D23BCFF0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FF54-4ADE-AAB5-3FFF450EF981}"/>
                </c:ext>
              </c:extLst>
            </c:dLbl>
            <c:dLbl>
              <c:idx val="16"/>
              <c:tx>
                <c:rich>
                  <a:bodyPr/>
                  <a:lstStyle/>
                  <a:p>
                    <a:fld id="{811DD649-641E-4EA2-9AB7-8BB337ECB7F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4-FF54-4ADE-AAB5-3FFF450EF981}"/>
                </c:ext>
              </c:extLst>
            </c:dLbl>
            <c:dLbl>
              <c:idx val="17"/>
              <c:tx>
                <c:rich>
                  <a:bodyPr/>
                  <a:lstStyle/>
                  <a:p>
                    <a:fld id="{23D6AA43-C766-456D-8CDD-910AB809D3B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0.81</c:v>
                </c:pt>
                <c:pt idx="6">
                  <c:v>0.84</c:v>
                </c:pt>
                <c:pt idx="7">
                  <c:v>0.87</c:v>
                </c:pt>
                <c:pt idx="8">
                  <c:v>0.87</c:v>
                </c:pt>
                <c:pt idx="9">
                  <c:v>0.88</c:v>
                </c:pt>
                <c:pt idx="13">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907C7CA0-FE66-4E40-B444-4F55E37E75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F5D693E-5C49-4057-A77C-162F28F6E5E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CE54CF5-0B9D-4CE5-9B35-468695C949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FF54-4ADE-AAB5-3FFF450EF981}"/>
                </c:ext>
              </c:extLst>
            </c:dLbl>
            <c:dLbl>
              <c:idx val="3"/>
              <c:tx>
                <c:rich>
                  <a:bodyPr/>
                  <a:lstStyle/>
                  <a:p>
                    <a:fld id="{D9C5E69A-C4DF-427D-96B5-10C870E3E1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FF54-4ADE-AAB5-3FFF450EF981}"/>
                </c:ext>
              </c:extLst>
            </c:dLbl>
            <c:dLbl>
              <c:idx val="4"/>
              <c:tx>
                <c:rich>
                  <a:bodyPr/>
                  <a:lstStyle/>
                  <a:p>
                    <a:fld id="{3392E725-B281-4ACC-8ED1-C6FD069F59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FF54-4ADE-AAB5-3FFF450EF981}"/>
                </c:ext>
              </c:extLst>
            </c:dLbl>
            <c:dLbl>
              <c:idx val="5"/>
              <c:tx>
                <c:rich>
                  <a:bodyPr/>
                  <a:lstStyle/>
                  <a:p>
                    <a:fld id="{85F83E08-18EA-4246-BEDE-FF0A29F8F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1C1F23CC-FCAE-4422-8FEE-C9C088896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68BFDD8A-8FA7-48FB-9512-2F5EF0082E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2317C6E5-497D-4884-86E4-87B828726E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2E0AECD-6DEE-481E-9DB1-B0663CC153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7B5A1EB4-4F19-4CD3-A4DA-3D5B7FBE9A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FF54-4ADE-AAB5-3FFF450EF981}"/>
                </c:ext>
              </c:extLst>
            </c:dLbl>
            <c:dLbl>
              <c:idx val="11"/>
              <c:tx>
                <c:rich>
                  <a:bodyPr/>
                  <a:lstStyle/>
                  <a:p>
                    <a:fld id="{0CE85D9D-260C-4AD9-9799-0DC63FD28F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FF54-4ADE-AAB5-3FFF450EF981}"/>
                </c:ext>
              </c:extLst>
            </c:dLbl>
            <c:dLbl>
              <c:idx val="12"/>
              <c:tx>
                <c:rich>
                  <a:bodyPr/>
                  <a:lstStyle/>
                  <a:p>
                    <a:fld id="{0CDCFBEA-97AC-4729-9F83-88152D6CCA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FF54-4ADE-AAB5-3FFF450EF981}"/>
                </c:ext>
              </c:extLst>
            </c:dLbl>
            <c:dLbl>
              <c:idx val="13"/>
              <c:tx>
                <c:rich>
                  <a:bodyPr/>
                  <a:lstStyle/>
                  <a:p>
                    <a:fld id="{3432D0E2-0FE7-4B42-85D6-EAA94136B2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C14208-69C9-4EC9-96DE-989FB56446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FF54-4ADE-AAB5-3FFF450EF981}"/>
                </c:ext>
              </c:extLst>
            </c:dLbl>
            <c:dLbl>
              <c:idx val="15"/>
              <c:tx>
                <c:rich>
                  <a:bodyPr/>
                  <a:lstStyle/>
                  <a:p>
                    <a:fld id="{96CCDB59-AA0C-4A0F-B7CA-7FFAF18292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FF54-4ADE-AAB5-3FFF450EF981}"/>
                </c:ext>
              </c:extLst>
            </c:dLbl>
            <c:dLbl>
              <c:idx val="16"/>
              <c:tx>
                <c:rich>
                  <a:bodyPr/>
                  <a:lstStyle/>
                  <a:p>
                    <a:fld id="{B2C96E89-FECA-473F-AB9A-F703A4AAC9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C-FF54-4ADE-AAB5-3FFF450EF981}"/>
                </c:ext>
              </c:extLst>
            </c:dLbl>
            <c:dLbl>
              <c:idx val="17"/>
              <c:tx>
                <c:rich>
                  <a:bodyPr/>
                  <a:lstStyle/>
                  <a:p>
                    <a:fld id="{91BC0320-E273-4C90-92E4-C85C81A5A6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0.18999999999999995</c:v>
                </c:pt>
                <c:pt idx="6">
                  <c:v>0.16000000000000003</c:v>
                </c:pt>
                <c:pt idx="7">
                  <c:v>0.13</c:v>
                </c:pt>
                <c:pt idx="8">
                  <c:v>0.13</c:v>
                </c:pt>
                <c:pt idx="9">
                  <c:v>0.12</c:v>
                </c:pt>
                <c:pt idx="10">
                  <c:v>1</c:v>
                </c:pt>
                <c:pt idx="11">
                  <c:v>1</c:v>
                </c:pt>
                <c:pt idx="12">
                  <c:v>1</c:v>
                </c:pt>
                <c:pt idx="13">
                  <c:v>0.18000000000000005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84%</c:v>
                  </c:pt>
                  <c:pt idx="5">
                    <c:v>81%</c:v>
                  </c:pt>
                  <c:pt idx="6">
                    <c:v>84%</c:v>
                  </c:pt>
                  <c:pt idx="7">
                    <c:v>87%</c:v>
                  </c:pt>
                  <c:pt idx="8">
                    <c:v>87%</c:v>
                  </c:pt>
                  <c:pt idx="9">
                    <c:v>88%</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E3A5637-045A-4BC7-A20A-DAE9F1BFB6CA}"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95CFDD3-80EC-475B-B2E9-815B92B9DF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77BE8046-F045-4C43-9277-213BB90DF3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2D93FBBC-83BE-4D93-862E-D32732E819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833F33E7-6916-4B86-BAED-6E7D964502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44147D7-9D77-4200-A39F-EA7FB66A5B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7BEED23-F97B-40D8-8CF9-FB84319C10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EDDEE708-C537-4709-B41B-638132A583D4}"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7616A0B9-27C6-420B-A8D6-4A50EA7434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A0E9EC21-35B8-44EB-8B09-16845A68C6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0D863D7E-A868-4F5D-9D2F-6D236DC251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26A8FD76-334F-43F9-A0D3-148A7044B8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5EE94B47-5AF0-4899-A37C-B078EE827F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BB623692-A193-4072-8BFC-5D2CD1F4E8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F264254-6C73-43F2-B327-46E452F834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548C6CB-1FFE-4AE2-84DD-D732220025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5668E093-8B01-4CED-8CFF-9BB9886BAE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54A89C6E-C284-4B91-8E8C-928D09BF99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0.88</c:v>
                </c:pt>
                <c:pt idx="2">
                  <c:v>0.84</c:v>
                </c:pt>
                <c:pt idx="3">
                  <c:v>0.79</c:v>
                </c:pt>
                <c:pt idx="4">
                  <c:v>0.85</c:v>
                </c:pt>
                <c:pt idx="5">
                  <c:v>0.85</c:v>
                </c:pt>
                <c:pt idx="6">
                  <c:v>0.9</c:v>
                </c:pt>
                <c:pt idx="7">
                  <c:v>0.85</c:v>
                </c:pt>
                <c:pt idx="8">
                  <c:v>0.84</c:v>
                </c:pt>
                <c:pt idx="9">
                  <c:v>0.87</c:v>
                </c:pt>
                <c:pt idx="10">
                  <c:v>0.87</c:v>
                </c:pt>
                <c:pt idx="11">
                  <c:v>0.77</c:v>
                </c:pt>
                <c:pt idx="12">
                  <c:v>0.82</c:v>
                </c:pt>
                <c:pt idx="13">
                  <c:v>0.79</c:v>
                </c:pt>
                <c:pt idx="14">
                  <c:v>0.8</c:v>
                </c:pt>
                <c:pt idx="15">
                  <c:v>0.82</c:v>
                </c:pt>
                <c:pt idx="16">
                  <c:v>0.82</c:v>
                </c:pt>
                <c:pt idx="17">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056AAE82-D898-4028-AF5D-8A348FFECED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0550901-98F7-4528-B9F9-5DE78ACBFE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BB05C640-7B07-40BC-BBBD-557E2D76C4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EEBF92C0-9B90-4582-BF20-115B27C52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8734F2C0-7434-406D-A531-DD15CEEC64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D47BE0A-C13A-48B2-B814-B4C239F915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3001CB4C-B384-4A21-B20C-224FA9D880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8C5D45D-A97D-43AA-90BB-78FEE3F459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21778599-EC5F-41D5-B244-173BC202AB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6AE9D9A-7902-4DFB-964F-E108AD027D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8F0BADE-BCC8-4A4B-985B-C828FF21A9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19ACD8D-67E9-48F1-8B9B-7A543730B3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35EECDA-3D5B-4714-9973-1B0811F040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84841D32-29E7-4F4C-BD72-D95A3AF5DC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12B8BEDD-9447-4236-91FF-28F1D3D263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8495751-A0C1-4A35-A9CF-250D60F21A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DBED90C-B118-4BF5-95F0-D77AF1FBE9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F3354FC-6D54-454E-B4D1-F36D87C59A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0.12</c:v>
                </c:pt>
                <c:pt idx="2">
                  <c:v>0.16000000000000003</c:v>
                </c:pt>
                <c:pt idx="3">
                  <c:v>0.20999999999999996</c:v>
                </c:pt>
                <c:pt idx="4">
                  <c:v>0.15000000000000002</c:v>
                </c:pt>
                <c:pt idx="5">
                  <c:v>0.15000000000000002</c:v>
                </c:pt>
                <c:pt idx="6">
                  <c:v>9.9999999999999978E-2</c:v>
                </c:pt>
                <c:pt idx="7">
                  <c:v>0.15000000000000002</c:v>
                </c:pt>
                <c:pt idx="8">
                  <c:v>0.16000000000000003</c:v>
                </c:pt>
                <c:pt idx="9">
                  <c:v>0.13</c:v>
                </c:pt>
                <c:pt idx="10">
                  <c:v>0.13</c:v>
                </c:pt>
                <c:pt idx="11">
                  <c:v>0.22999999999999998</c:v>
                </c:pt>
                <c:pt idx="12">
                  <c:v>0.18000000000000005</c:v>
                </c:pt>
                <c:pt idx="13">
                  <c:v>0.20999999999999996</c:v>
                </c:pt>
                <c:pt idx="14">
                  <c:v>0.19999999999999996</c:v>
                </c:pt>
                <c:pt idx="15">
                  <c:v>0.18000000000000005</c:v>
                </c:pt>
                <c:pt idx="16">
                  <c:v>0.18000000000000005</c:v>
                </c:pt>
                <c:pt idx="17">
                  <c:v>0.15000000000000002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88%</c:v>
                  </c:pt>
                  <c:pt idx="2">
                    <c:v>84%</c:v>
                  </c:pt>
                  <c:pt idx="3">
                    <c:v>79%</c:v>
                  </c:pt>
                  <c:pt idx="4">
                    <c:v>85%</c:v>
                  </c:pt>
                  <c:pt idx="5">
                    <c:v>85%</c:v>
                  </c:pt>
                  <c:pt idx="6">
                    <c:v>90%</c:v>
                  </c:pt>
                  <c:pt idx="7">
                    <c:v>85%</c:v>
                  </c:pt>
                  <c:pt idx="8">
                    <c:v>84%</c:v>
                  </c:pt>
                  <c:pt idx="9">
                    <c:v>87%</c:v>
                  </c:pt>
                  <c:pt idx="10">
                    <c:v>87%</c:v>
                  </c:pt>
                  <c:pt idx="11">
                    <c:v>77%</c:v>
                  </c:pt>
                  <c:pt idx="12">
                    <c:v>82%</c:v>
                  </c:pt>
                  <c:pt idx="13">
                    <c:v>79%</c:v>
                  </c:pt>
                  <c:pt idx="14">
                    <c:v>80%</c:v>
                  </c:pt>
                  <c:pt idx="15">
                    <c:v>82%</c:v>
                  </c:pt>
                  <c:pt idx="16">
                    <c:v>82%</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0317C73E-09FE-4186-B897-C778A6250AE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1980F359-D6C1-495C-8DAC-1DA6806DCF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1F2D-46A7-A150-1D236AA1984A}"/>
                </c:ext>
              </c:extLst>
            </c:dLbl>
            <c:dLbl>
              <c:idx val="2"/>
              <c:tx>
                <c:rich>
                  <a:bodyPr/>
                  <a:lstStyle/>
                  <a:p>
                    <a:fld id="{976D515E-5727-4582-9246-50E62D95068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056D5C8B-81A1-4BA3-9447-DFFDF4E06EB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8CA1AD4D-164B-437A-81C9-BAF6AEE6CDD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AECEC2D6-ECD5-468C-8DAE-439C1C9AC5C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6D0C94F5-5561-4EAF-87CA-2263D8CFCCD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890E4190-763D-47F0-9CE4-6768EE2C290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BA7378A1-344C-4847-93E1-4D3A9F80738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29718121-E718-48B6-AFD4-B0923B2BCF0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37BFD064-8CDB-480B-8155-A115BC2FE7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C17F5A48-67A5-459D-857B-235405C5007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DBACCD9E-519F-462B-B2C8-E0AFE5DA298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18AE839C-37F4-47EA-A936-F722036594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F2D-46A7-A150-1D236AA1984A}"/>
                </c:ext>
              </c:extLst>
            </c:dLbl>
            <c:dLbl>
              <c:idx val="14"/>
              <c:tx>
                <c:rich>
                  <a:bodyPr/>
                  <a:lstStyle/>
                  <a:p>
                    <a:fld id="{4EF04EFC-D5AD-4CB6-AD34-38E0218F3A6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1F2D-46A7-A150-1D236AA1984A}"/>
                </c:ext>
              </c:extLst>
            </c:dLbl>
            <c:dLbl>
              <c:idx val="15"/>
              <c:tx>
                <c:rich>
                  <a:bodyPr/>
                  <a:lstStyle/>
                  <a:p>
                    <a:fld id="{3EF88424-B337-4346-9CFD-C41254A73CE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0.84</c:v>
                </c:pt>
                <c:pt idx="3">
                  <c:v>0</c:v>
                </c:pt>
                <c:pt idx="4" formatCode="0%">
                  <c:v>0.83</c:v>
                </c:pt>
                <c:pt idx="5" formatCode="0%">
                  <c:v>0.78</c:v>
                </c:pt>
                <c:pt idx="6" formatCode="0%">
                  <c:v>0.87</c:v>
                </c:pt>
                <c:pt idx="7" formatCode="0%">
                  <c:v>0.91</c:v>
                </c:pt>
                <c:pt idx="8" formatCode="0%">
                  <c:v>0.75</c:v>
                </c:pt>
                <c:pt idx="9" formatCode="0%">
                  <c:v>0.77</c:v>
                </c:pt>
                <c:pt idx="10" formatCode="0%">
                  <c:v>0.8</c:v>
                </c:pt>
                <c:pt idx="11" formatCode="0%">
                  <c:v>0.79</c:v>
                </c:pt>
                <c:pt idx="12" formatCode="0%">
                  <c:v>0.79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659DD3F4-0FA5-4F49-8AA8-3AD26C57186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97427862-9D19-464F-B9E1-CE0ECB47796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92610DF8-49D6-4A49-A138-B84529E000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F2D-46A7-A150-1D236AA1984A}"/>
                </c:ext>
              </c:extLst>
            </c:dLbl>
            <c:dLbl>
              <c:idx val="3"/>
              <c:tx>
                <c:rich>
                  <a:bodyPr/>
                  <a:lstStyle/>
                  <a:p>
                    <a:fld id="{23F146AE-71F8-4098-96EE-D0D8359C27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1F2D-46A7-A150-1D236AA1984A}"/>
                </c:ext>
              </c:extLst>
            </c:dLbl>
            <c:dLbl>
              <c:idx val="4"/>
              <c:tx>
                <c:rich>
                  <a:bodyPr/>
                  <a:lstStyle/>
                  <a:p>
                    <a:fld id="{674BD26A-0595-4E72-9246-4133875767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DE747753-751A-4CBD-802C-9EB2F92121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0A6C2A31-269A-4188-AFD8-0496A852EE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9AC02A07-320A-48A7-A6E3-87F6F4D34D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77590FAF-5558-4C06-9290-8B9C3461E3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E8B1F845-EA05-414E-A137-08153BA2D5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4C07F306-6618-48BD-A7B7-3EA25DE51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47DEF6C7-BEDD-4DDE-8717-9E5A17E812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50832AEA-C181-4CD5-B0BD-98A551A637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BABA5AFF-FBE2-4925-8342-DBC4C7093F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F2D-46A7-A150-1D236AA1984A}"/>
                </c:ext>
              </c:extLst>
            </c:dLbl>
            <c:dLbl>
              <c:idx val="14"/>
              <c:tx>
                <c:rich>
                  <a:bodyPr/>
                  <a:lstStyle/>
                  <a:p>
                    <a:fld id="{91D13154-23EE-4A97-A7D0-6487B212E1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1F2D-46A7-A150-1D236AA1984A}"/>
                </c:ext>
              </c:extLst>
            </c:dLbl>
            <c:dLbl>
              <c:idx val="15"/>
              <c:tx>
                <c:rich>
                  <a:bodyPr/>
                  <a:lstStyle/>
                  <a:p>
                    <a:fld id="{250CE159-57E2-4301-9C77-653ED3A40E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0.17000000000000004</c:v>
                </c:pt>
                <c:pt idx="5">
                  <c:v>0.21999999999999997</c:v>
                </c:pt>
                <c:pt idx="6">
                  <c:v>0.13</c:v>
                </c:pt>
                <c:pt idx="7">
                  <c:v>8.9999999999999969E-2</c:v>
                </c:pt>
                <c:pt idx="8">
                  <c:v>0.25</c:v>
                </c:pt>
                <c:pt idx="9">
                  <c:v>0.22999999999999998</c:v>
                </c:pt>
                <c:pt idx="10">
                  <c:v>0.19999999999999996</c:v>
                </c:pt>
                <c:pt idx="11">
                  <c:v>0.20999999999999996</c:v>
                </c:pt>
                <c:pt idx="12">
                  <c:v>0.20999999999999996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83%</c:v>
                  </c:pt>
                  <c:pt idx="5">
                    <c:v>78%</c:v>
                  </c:pt>
                  <c:pt idx="6">
                    <c:v>87%</c:v>
                  </c:pt>
                  <c:pt idx="7">
                    <c:v>91%</c:v>
                  </c:pt>
                  <c:pt idx="8">
                    <c:v>75%</c:v>
                  </c:pt>
                  <c:pt idx="9">
                    <c:v>77%</c:v>
                  </c:pt>
                  <c:pt idx="10">
                    <c:v>80%</c:v>
                  </c:pt>
                  <c:pt idx="11">
                    <c:v>79%</c:v>
                  </c:pt>
                  <c:pt idx="12">
                    <c:v>79%</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E5DFC333-1F41-48D5-880D-6B22B83D4E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F041F45-8D29-4056-9A63-67E3A91523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DD3E63DF-5DBF-4ACF-967C-E579442A5F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965CB29B-AEB4-4605-98B8-62D92655FC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A8C2280B-5DED-45E4-8840-AC74A1C082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AD331C80-D76D-46D2-970C-4F51D3A47C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DE3273DE-0FCB-4C76-8EDE-6A544A6B35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A095E5A0-0849-416C-8BD0-2B12ED7AF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814CA069-A55D-4906-A371-3BA65AB9A3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F2D-46A7-A150-1D236AA1984A}"/>
                </c:ext>
              </c:extLst>
            </c:dLbl>
            <c:dLbl>
              <c:idx val="11"/>
              <c:tx>
                <c:rich>
                  <a:bodyPr/>
                  <a:lstStyle/>
                  <a:p>
                    <a:fld id="{290BA52D-608B-401E-B208-4623102FF8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F2D-46A7-A150-1D236AA1984A}"/>
                </c:ext>
              </c:extLst>
            </c:dLbl>
            <c:dLbl>
              <c:idx val="12"/>
              <c:tx>
                <c:rich>
                  <a:bodyPr/>
                  <a:lstStyle/>
                  <a:p>
                    <a:fld id="{6A5DBF66-C2E8-469C-92FD-9A1D7A0F66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F2D-46A7-A150-1D236AA1984A}"/>
                </c:ext>
              </c:extLst>
            </c:dLbl>
            <c:dLbl>
              <c:idx val="13"/>
              <c:tx>
                <c:rich>
                  <a:bodyPr/>
                  <a:lstStyle/>
                  <a:p>
                    <a:fld id="{59A6EBAA-6F5D-41AC-BB43-40E7DA283B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F2D-46A7-A150-1D236AA1984A}"/>
                </c:ext>
              </c:extLst>
            </c:dLbl>
            <c:dLbl>
              <c:idx val="14"/>
              <c:tx>
                <c:rich>
                  <a:bodyPr/>
                  <a:lstStyle/>
                  <a:p>
                    <a:fld id="{9D19C504-1F5A-4CE0-AEF8-4D766CDE5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F2D-46A7-A150-1D236AA1984A}"/>
                </c:ext>
              </c:extLst>
            </c:dLbl>
            <c:dLbl>
              <c:idx val="15"/>
              <c:tx>
                <c:rich>
                  <a:bodyPr/>
                  <a:lstStyle/>
                  <a:p>
                    <a:fld id="{BA21B2B6-87F3-4A2D-8F80-B72168883C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0.89</c:v>
                </c:pt>
                <c:pt idx="3">
                  <c:v>0.78</c:v>
                </c:pt>
                <c:pt idx="4">
                  <c:v>0.9</c:v>
                </c:pt>
                <c:pt idx="5">
                  <c:v>0.79</c:v>
                </c:pt>
                <c:pt idx="7" formatCode="0%;;">
                  <c:v>0</c:v>
                </c:pt>
                <c:pt idx="8" formatCode="0%;;">
                  <c:v>0.84</c:v>
                </c:pt>
                <c:pt idx="9" formatCode="0%;;">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94B098BF-666D-45FE-B575-CE8E3BFD356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9DA975D7-9AA5-4A46-82B4-E710D86F8B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315E5676-1A01-4516-B881-8EB40E729C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DFF692B8-68DB-480E-8A48-F1E630D6FA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749C7484-7329-4455-9886-175C7697F6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03CD96F3-B7DC-4C06-BB4F-7865914797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B1CDA6C3-DD72-4FAE-9212-CE740C770E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1F2D-46A7-A150-1D236AA1984A}"/>
                </c:ext>
              </c:extLst>
            </c:dLbl>
            <c:dLbl>
              <c:idx val="7"/>
              <c:tx>
                <c:rich>
                  <a:bodyPr/>
                  <a:lstStyle/>
                  <a:p>
                    <a:fld id="{4F0686C9-6E85-4AA9-9773-1FDFEEFA1D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F2D-46A7-A150-1D236AA1984A}"/>
                </c:ext>
              </c:extLst>
            </c:dLbl>
            <c:dLbl>
              <c:idx val="8"/>
              <c:tx>
                <c:rich>
                  <a:bodyPr/>
                  <a:lstStyle/>
                  <a:p>
                    <a:fld id="{49214F64-B25C-4A15-859B-BB51C2209B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3CB4BAC8-E70E-4815-9714-BBB382CF54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AF7876B4-B570-448F-B51A-B05626CDEB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F2D-46A7-A150-1D236AA1984A}"/>
                </c:ext>
              </c:extLst>
            </c:dLbl>
            <c:dLbl>
              <c:idx val="11"/>
              <c:tx>
                <c:rich>
                  <a:bodyPr/>
                  <a:lstStyle/>
                  <a:p>
                    <a:fld id="{58A1915A-EEEE-4FF0-B86E-00969FC335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1F2D-46A7-A150-1D236AA1984A}"/>
                </c:ext>
              </c:extLst>
            </c:dLbl>
            <c:dLbl>
              <c:idx val="12"/>
              <c:tx>
                <c:rich>
                  <a:bodyPr/>
                  <a:lstStyle/>
                  <a:p>
                    <a:fld id="{EE702868-5BE0-4803-ABBE-FE2B539F72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F2D-46A7-A150-1D236AA1984A}"/>
                </c:ext>
              </c:extLst>
            </c:dLbl>
            <c:dLbl>
              <c:idx val="13"/>
              <c:tx>
                <c:rich>
                  <a:bodyPr/>
                  <a:lstStyle/>
                  <a:p>
                    <a:fld id="{4F9CF3BA-C887-490D-83D7-1598E5AAFE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1F2D-46A7-A150-1D236AA1984A}"/>
                </c:ext>
              </c:extLst>
            </c:dLbl>
            <c:dLbl>
              <c:idx val="14"/>
              <c:tx>
                <c:rich>
                  <a:bodyPr/>
                  <a:lstStyle/>
                  <a:p>
                    <a:fld id="{55E6E3E5-89E6-4B51-8F06-71AA9D26CF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3-1F2D-46A7-A150-1D236AA1984A}"/>
                </c:ext>
              </c:extLst>
            </c:dLbl>
            <c:dLbl>
              <c:idx val="15"/>
              <c:tx>
                <c:rich>
                  <a:bodyPr/>
                  <a:lstStyle/>
                  <a:p>
                    <a:fld id="{A8C0995C-DDF2-44A8-AD05-8C42638F96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0.10999999999999999</c:v>
                </c:pt>
                <c:pt idx="3">
                  <c:v>0.21999999999999997</c:v>
                </c:pt>
                <c:pt idx="4">
                  <c:v>9.9999999999999978E-2</c:v>
                </c:pt>
                <c:pt idx="5">
                  <c:v>0.20999999999999996</c:v>
                </c:pt>
                <c:pt idx="6">
                  <c:v>1</c:v>
                </c:pt>
                <c:pt idx="7">
                  <c:v>1</c:v>
                </c:pt>
                <c:pt idx="8">
                  <c:v>0.16000000000000003</c:v>
                </c:pt>
                <c:pt idx="9">
                  <c:v>0.16000000000000003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89%</c:v>
                  </c:pt>
                  <c:pt idx="3">
                    <c:v>78%</c:v>
                  </c:pt>
                  <c:pt idx="4">
                    <c:v>90%</c:v>
                  </c:pt>
                  <c:pt idx="5">
                    <c:v>79%</c:v>
                  </c:pt>
                  <c:pt idx="8">
                    <c:v>84%</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71</c:v>
                </c:pt>
                <c:pt idx="2">
                  <c:v>63</c:v>
                </c:pt>
                <c:pt idx="3">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3A19-4CD0-B712-0C53736D617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29</c:v>
                </c:pt>
                <c:pt idx="2">
                  <c:v>37</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38</c:v>
                </c:pt>
                <c:pt idx="2">
                  <c:v>35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c:v>
                </c:pt>
                <c:pt idx="1">
                  <c:v>0.52</c:v>
                </c:pt>
                <c:pt idx="2">
                  <c:v>0.55000000000000004</c:v>
                </c:pt>
                <c:pt idx="3">
                  <c:v>0.56000000000000005</c:v>
                </c:pt>
                <c:pt idx="4">
                  <c:v>0.56999999999999995</c:v>
                </c:pt>
                <c:pt idx="5">
                  <c:v>0.57999999999999996</c:v>
                </c:pt>
                <c:pt idx="6">
                  <c:v>0.62</c:v>
                </c:pt>
                <c:pt idx="7">
                  <c:v>0.62</c:v>
                </c:pt>
                <c:pt idx="8">
                  <c:v>0.62</c:v>
                </c:pt>
                <c:pt idx="9">
                  <c:v>0.64</c:v>
                </c:pt>
                <c:pt idx="10">
                  <c:v>0.64</c:v>
                </c:pt>
                <c:pt idx="11">
                  <c:v>0.64</c:v>
                </c:pt>
                <c:pt idx="12">
                  <c:v>0.64</c:v>
                </c:pt>
                <c:pt idx="13">
                  <c:v>0.65</c:v>
                </c:pt>
                <c:pt idx="14">
                  <c:v>0.65</c:v>
                </c:pt>
                <c:pt idx="15">
                  <c:v>0.65</c:v>
                </c:pt>
                <c:pt idx="16">
                  <c:v>0.68</c:v>
                </c:pt>
                <c:pt idx="17">
                  <c:v>0.7</c:v>
                </c:pt>
                <c:pt idx="18">
                  <c:v>0.7</c:v>
                </c:pt>
                <c:pt idx="19">
                  <c:v>0.71</c:v>
                </c:pt>
                <c:pt idx="20">
                  <c:v>0.72</c:v>
                </c:pt>
                <c:pt idx="21">
                  <c:v>0.72</c:v>
                </c:pt>
                <c:pt idx="22">
                  <c:v>0.74</c:v>
                </c:pt>
                <c:pt idx="23">
                  <c:v>0.75</c:v>
                </c:pt>
                <c:pt idx="24">
                  <c:v>0.76</c:v>
                </c:pt>
                <c:pt idx="25">
                  <c:v>0.77</c:v>
                </c:pt>
                <c:pt idx="26">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0.53</c:v>
                </c:pt>
                <c:pt idx="1">
                  <c:v>0.19</c:v>
                </c:pt>
                <c:pt idx="2">
                  <c:v>0.1</c:v>
                </c:pt>
                <c:pt idx="3">
                  <c:v>0.15</c:v>
                </c:pt>
                <c:pt idx="4">
                  <c:v>0.02</c:v>
                </c:pt>
                <c:pt idx="5">
                  <c:v>0.3</c:v>
                </c:pt>
                <c:pt idx="6">
                  <c:v>0.2</c:v>
                </c:pt>
                <c:pt idx="7">
                  <c:v>0.05</c:v>
                </c:pt>
                <c:pt idx="8">
                  <c:v>0.1</c:v>
                </c:pt>
                <c:pt idx="9">
                  <c:v>0.03</c:v>
                </c:pt>
                <c:pt idx="10">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70</c:v>
                </c:pt>
                <c:pt idx="2">
                  <c:v>53</c:v>
                </c:pt>
                <c:pt idx="3">
                  <c:v>50</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30</c:v>
                </c:pt>
                <c:pt idx="2">
                  <c:v>47</c:v>
                </c:pt>
                <c:pt idx="3">
                  <c:v>50</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67</c:v>
                </c:pt>
                <c:pt idx="2">
                  <c:v>50</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17</c:v>
                </c:pt>
                <c:pt idx="2">
                  <c:v>29</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28</c:v>
                </c:pt>
                <c:pt idx="2">
                  <c:v>21</c:v>
                </c:pt>
                <c:pt idx="3">
                  <c:v>15</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algn="l">
              <a:lnSpc>
                <a:spcPct val="110000"/>
              </a:lnSpc>
            </a:pPr>
            <a:r>
              <a:rPr kumimoji="0" lang="en-GB" sz="6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YORKSHIRE ICS</a:t>
            </a:r>
            <a:endParaRPr lang="en-GB" sz="2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SOUTH YORKSHIRE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YORKSHIRE ICS, 65,003</a:t>
            </a:r>
            <a:r>
              <a:rPr lang="en-GB" sz="1600"/>
              <a:t> questionnaires were sent out, and </a:t>
            </a:r>
            <a:r>
              <a:rPr lang="en-GB" sz="1600" b="1">
                <a:solidFill>
                  <a:srgbClr val="005EB8"/>
                </a:solidFill>
              </a:rPr>
              <a:t>19,754</a:t>
            </a:r>
            <a:r>
              <a:rPr lang="en-GB" sz="1600"/>
              <a:t> were returned completed. This represents a response rate of </a:t>
            </a:r>
            <a:r>
              <a:rPr lang="en-GB" sz="1600" b="1">
                <a:solidFill>
                  <a:srgbClr val="005EB8"/>
                </a:solidFill>
              </a:rPr>
              <a:t>30%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4201954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0207725"/>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299025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071567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968566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916511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619564327"/>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(19,510); ICS 2022 (19,462); ICS 2021 (24,051); ICS 2020 (19,938); PCN bases range from 66 to 3,527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7912980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2794897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83327988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1134977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7930160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40911148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dirty="0">
                          <a:solidFill>
                            <a:srgbClr val="005EB8"/>
                          </a:solidFill>
                        </a:rPr>
                        <a:t>71%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054838556"/>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2178285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1697535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5348002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15790575"/>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GPA1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5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4 DONCASTER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PORTER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HEALTH VILLAGE/DEARNE VALLEY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524390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26334302"/>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(19,510); PCN bases range from 66 to 3,527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23430242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9507545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4341103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4498954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98885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426596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970356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752242675"/>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(19,010); ICS 2022 (18,944); ICS 2021 (23,438); ICS 2020 (19,843); PCN bases range from 62 to 3,441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0913536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3664739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8920287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703026686"/>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62335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7085561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00023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1153704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44635841"/>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HEELEY PLUS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5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932651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387376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9790038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(19,010); PCN bases range from 62 to 3,441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6239167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443501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456346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369846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7248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998881049"/>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(19,088); ICS 2022 (18,851); ICS 2021 (23,522); ICS 2020 (20,116); PCN bases range from 63 to 3,458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286054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0580940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239852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6666823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62879434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815912987"/>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5676928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9447227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UPPER DON VALLEY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4 DONCASTER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07948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643683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8748961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(19,088); PCN bases range from 63 to 3,458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82511892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96077614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13421048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(19,528); PCN bases range from 66 to 3,547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1382890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065758856"/>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710348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5779142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067591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590291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153045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61916110"/>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(8,708); ICS 2022 (8,370); ICS 2021 (9,166); ICS 2020 (6,532); PCN bases range from 44 to 1,515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5019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8597547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53624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19685218"/>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277304306"/>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6200070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8196470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8763239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ROTHER VALLEY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5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PORTER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7079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306163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2105011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(8,708); PCN bases range from 44 to 1,515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517619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678659217"/>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819597051"/>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87627373"/>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412631513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718386639"/>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(14,808); ICS 2022 (14,544); ICS 2021 (16,797); PCN bases range from 53 to 2,670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99934017"/>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41076626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7566351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590720748"/>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5407521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37949904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08673163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27078699"/>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6334346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ROTHER VALLEY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PEAK EDGE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SAPA 5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8917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520614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05774585"/>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(14,808); PCN bases range from 53 to 2,670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97678930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78858311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78229995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421761453"/>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014534137"/>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(16,345); ICS 2022 (15,945); ICS 2021 (20,043); PCN bases range from 62 to 2,891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86394955"/>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224012607"/>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3356499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3503224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84033157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320757801"/>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SOUTH YORKSHIRE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125227020"/>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7696504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636670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8270769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HEELEY PLUS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TOWNSHIPS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HILLSBOROUGH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153880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279781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67983638"/>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(16,345); PCN bases range from 62 to 2,891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6360872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001999853"/>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(2,616)</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77532194"/>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9869324"/>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9046440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1545475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4985256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363286239"/>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(18,527); ICS 2022 (18,315); ICS 2021 (22,098); ICS 2020 (18,845); PCN bases range from 64 to 3,356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31841731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2799263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4898499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86006010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20931879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8528909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888695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2492700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627858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TOWNSHIPS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4 DONCASTER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467893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93335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30530189"/>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(18,527); PCN bases range from 64 to 3,356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92719795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78901765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790018331"/>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75916460"/>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(18,354); PCN bases range from 62 to 3,318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998746036"/>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46254670"/>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938568"/>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24284568"/>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35000738"/>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28774844"/>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100%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305741049"/>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(17,834); ICS 2022 (17,656); ICS 2021 (21,420); PCN bases range from 62 to 3,242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0631737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41550286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2075575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763898308"/>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346797456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427202310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377692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1591435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ROTHER VALLEY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DONCASTER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HILLSBOROUGH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614713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946276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39204300"/>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(17,834); PCN bases range from 62 to 3,242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58927350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8301515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4108135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585536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639282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69935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34861802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(16,370); ICS 2022 (16,176); ICS 2021 (20,738); ICS 2020 (18,367); PCN bases range from 62 to 2,918</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8847389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7346001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9135398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882704631"/>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94154269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024700350"/>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070546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4938028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1839356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SEVEN HILLS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HEELEY PLUS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UPPER DON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RAVEN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TOWNSHIPS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PEAK EDGE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561131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659046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94209263"/>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(16,370); PCN bases range from 62 to 2,918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755525358"/>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345774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502167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876922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909692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91440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9771303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(18,338); ICS 2022 (18,318); ICS 2021 (22,325); ICS 2020 (19,135); PCN bases range from 62 to 3,322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9631696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6488168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0060772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0892235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366017430"/>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10272982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909506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58480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082378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082598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459563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40464154"/>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(18,063); ICS 2022 (17,975); ICS 2021 (21,887); ICS 2020 (19,115); PCN bases range from 62 to 3,270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8408014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0167463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5310184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49948449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14651908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80681396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262932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218792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871227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551611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94527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46807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(17,644); ICS 2022 (17,558); ICS 2021 (22,113); ICS 2020 (19,049); PCN bases range from 62 to 3,193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417244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888355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510126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33108901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87085615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8110228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258590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40017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36269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664430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009384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49739936"/>
              </p:ext>
            </p:extLst>
          </p:nvPr>
        </p:nvGraphicFramePr>
        <p:xfrm>
          <a:off x="567072" y="567132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(8,404); ICS 2022 (8,428); ICS 2021 (10,233); ICS 2020 (8,106); PCN bases range from 34 to 1,491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7505478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7144341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3647311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50311469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315935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92668782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591843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1661761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882776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366176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928182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59221074"/>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(16,437); ICS 2022 (16,227); ICS 2021 (19,733); ICS 2020 (17,035); PCN bases range from 55 to 3,003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984738959"/>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6998525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8918793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865715403"/>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21872532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89636507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946516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376750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800448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439401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76803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5351521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(18,022); ICS 2022 (17,974); ICS 2021 (21,949); ICS 2020 (18,794); PCN bases range from 62 to 3,238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7792932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386803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9200344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92979122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544348402"/>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514140963"/>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9168808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0190945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4544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395855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50330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86991576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13200762"/>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(18,130); ICS 2022 (17,984); ICS 2021 (22,030); ICS 2020 (18,759); PCN bases range from 62 to 3,266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132259691"/>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5091075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2030522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42172559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5905548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04359288"/>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 to 10,124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986771553"/>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160 to 16,055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539046892"/>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80 to 17,296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518748580"/>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571 to 4,033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43940506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85535364"/>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2755726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28543254"/>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40564375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SOUTH YORKSHIRE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73826831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49268695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(17,644).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57144837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578076891"/>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6,815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49955471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39573133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77563187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2,193 to 6,039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79695842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152 to 4,862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3471080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SOUTH YORKSHIRE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46240248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(17,644).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37931503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838523128"/>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4195407356"/>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04883715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17011475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27736570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 to 10,087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982011695"/>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177 to 15,899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57164886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3,935 to 13,325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4045511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SOUTH YORKSHIRE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878327664"/>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(17,644).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4915966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4321779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1562206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8671070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2304452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964635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67722252"/>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(8,147); ICS 2022 (7,880); ICS 2021 (9,481); ICS 2020 (8,534); PCN bases range from 26 to 1,507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055710734"/>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45032268"/>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0704016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8981797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2362246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21393940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662151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0174441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GPA1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CITY CENTRE AND UNIVERSITY SHU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DONCASTER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DONCASTER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FOUNDRY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WENTWORTH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ROTHERHAM CENTRAL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HILLSBOROUGH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RAVEN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SEVEN HILLS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DONCASTER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SAPA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HEELEY PLUS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DONCASTER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4 DONCASTER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NETWORK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TOWNSHIPS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UPPER DON VALLEY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HEALTH VILLAGE/DEARNE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MALTBY WICKERSLEY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PEAK EDGE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UOS STUDENT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5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PORTER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TOWNSHIPS 1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ROTHER VALLEY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655161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9338570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(8,147); PCN bases range from 26 to 1,507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065778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3982834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1909270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(4,050)</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25%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7086980"/>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162808"/>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091193048"/>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(3,648); ICS 2022 (3,434); ICS 2021 (3,950); ICS 2020 (3,813).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66015147"/>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41677580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3166932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35700905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10778009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9173835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50449700"/>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10937819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5885926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2802841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422672412"/>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870354979"/>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SOUTH YORKSHIRE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928647963"/>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(3,851); ICS 2022 (3,652); ICS 2021 (4,159); ICS 2020 (3,942).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19650</TotalTime>
  <Words>10648</Words>
  <Application>Microsoft Office PowerPoint</Application>
  <PresentationFormat>Widescreen</PresentationFormat>
  <Paragraphs>1924</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2023-07-19T15:26:54Z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